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7712-D7F0-BC47-8320-7D7CB2EF94DA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7C09-787D-E049-96D3-A89E1E2E9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7712-D7F0-BC47-8320-7D7CB2EF94DA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7C09-787D-E049-96D3-A89E1E2E9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7712-D7F0-BC47-8320-7D7CB2EF94DA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7C09-787D-E049-96D3-A89E1E2E9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7712-D7F0-BC47-8320-7D7CB2EF94DA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7C09-787D-E049-96D3-A89E1E2E9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7712-D7F0-BC47-8320-7D7CB2EF94DA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7C09-787D-E049-96D3-A89E1E2E9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7712-D7F0-BC47-8320-7D7CB2EF94DA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7C09-787D-E049-96D3-A89E1E2E9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7712-D7F0-BC47-8320-7D7CB2EF94DA}" type="datetimeFigureOut">
              <a:rPr lang="en-US" smtClean="0"/>
              <a:t>12/2/15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7C09-787D-E049-96D3-A89E1E2E9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7712-D7F0-BC47-8320-7D7CB2EF94DA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7C09-787D-E049-96D3-A89E1E2E9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7712-D7F0-BC47-8320-7D7CB2EF94DA}" type="datetimeFigureOut">
              <a:rPr lang="en-US" smtClean="0"/>
              <a:t>12/2/15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7C09-787D-E049-96D3-A89E1E2E95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7712-D7F0-BC47-8320-7D7CB2EF94DA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7C09-787D-E049-96D3-A89E1E2E95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7712-D7F0-BC47-8320-7D7CB2EF94DA}" type="datetimeFigureOut">
              <a:rPr lang="en-US" smtClean="0"/>
              <a:t>12/2/15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87C09-787D-E049-96D3-A89E1E2E95E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E887C09-787D-E049-96D3-A89E1E2E95E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ACE7712-D7F0-BC47-8320-7D7CB2EF94DA}" type="datetimeFigureOut">
              <a:rPr lang="en-US" smtClean="0"/>
              <a:t>12/2/15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Team: The Darkness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Wyatt Morris</a:t>
            </a:r>
          </a:p>
          <a:p>
            <a:r>
              <a:rPr lang="en-US" dirty="0" smtClean="0"/>
              <a:t>Juan Crispi</a:t>
            </a:r>
          </a:p>
          <a:p>
            <a:r>
              <a:rPr lang="en-US" dirty="0" smtClean="0"/>
              <a:t>Chance </a:t>
            </a:r>
            <a:r>
              <a:rPr lang="en-US" dirty="0" err="1" smtClean="0"/>
              <a:t>Leaird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8201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five faults include altering arithmetic expressions and constants</a:t>
            </a:r>
          </a:p>
          <a:p>
            <a:pPr lvl="1"/>
            <a:r>
              <a:rPr lang="en-US" dirty="0" smtClean="0"/>
              <a:t>Altered a constant and arithmetic expression in </a:t>
            </a:r>
            <a:r>
              <a:rPr lang="en-US" dirty="0" err="1" smtClean="0"/>
              <a:t>fuzz.ratio</a:t>
            </a:r>
            <a:endParaRPr lang="en-US" dirty="0" smtClean="0"/>
          </a:p>
          <a:p>
            <a:pPr lvl="1"/>
            <a:r>
              <a:rPr lang="en-US" dirty="0" smtClean="0"/>
              <a:t>Altered a constant in </a:t>
            </a:r>
            <a:r>
              <a:rPr lang="en-US" dirty="0" err="1" smtClean="0"/>
              <a:t>fuzz.partial_ratio</a:t>
            </a:r>
            <a:endParaRPr lang="en-US" dirty="0" smtClean="0"/>
          </a:p>
          <a:p>
            <a:pPr lvl="1"/>
            <a:r>
              <a:rPr lang="en-US" dirty="0" smtClean="0"/>
              <a:t>Altered two constants in </a:t>
            </a:r>
            <a:r>
              <a:rPr lang="en-US" dirty="0" err="1" smtClean="0"/>
              <a:t>fuzz.QRatio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04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Report with Fault Injections</a:t>
            </a:r>
            <a:endParaRPr lang="en-US" dirty="0"/>
          </a:p>
        </p:txBody>
      </p:sp>
      <p:pic>
        <p:nvPicPr>
          <p:cNvPr id="4" name="Content Placeholder 3" descr="Screen Shot 2015-12-01 at 6.15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712" b="-197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38073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Oracles were determined by hand, would like to automate that</a:t>
            </a:r>
          </a:p>
          <a:p>
            <a:r>
              <a:rPr lang="en-US" dirty="0" smtClean="0"/>
              <a:t>All methods tested are in the </a:t>
            </a:r>
            <a:r>
              <a:rPr lang="en-US" dirty="0" err="1" smtClean="0"/>
              <a:t>fuzz.py</a:t>
            </a:r>
            <a:r>
              <a:rPr lang="en-US" dirty="0" smtClean="0"/>
              <a:t> file, would like to test outside of module</a:t>
            </a:r>
          </a:p>
          <a:p>
            <a:r>
              <a:rPr lang="en-US" dirty="0" smtClean="0"/>
              <a:t>Script is only designed to handle two inputs, change to handle varied sizes of inputs</a:t>
            </a:r>
          </a:p>
          <a:p>
            <a:r>
              <a:rPr lang="en-US" dirty="0" smtClean="0"/>
              <a:t>Expand test case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4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started looking at the project Evergreen</a:t>
            </a:r>
          </a:p>
          <a:p>
            <a:r>
              <a:rPr lang="en-US" dirty="0" smtClean="0"/>
              <a:t>Evergreen is an </a:t>
            </a:r>
            <a:r>
              <a:rPr lang="en-US" dirty="0" err="1" smtClean="0"/>
              <a:t>opensource</a:t>
            </a:r>
            <a:r>
              <a:rPr lang="en-US" dirty="0" smtClean="0"/>
              <a:t> library management software</a:t>
            </a:r>
          </a:p>
          <a:p>
            <a:r>
              <a:rPr lang="en-US" dirty="0" smtClean="0"/>
              <a:t>Due to the overwhelming complexity and the dependencies we decided on a simpler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0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Fuzzywuzzy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Fuzzywuzzy</a:t>
            </a:r>
            <a:r>
              <a:rPr lang="en-US" dirty="0" smtClean="0"/>
              <a:t> is a simple string comparison module</a:t>
            </a:r>
          </a:p>
          <a:p>
            <a:r>
              <a:rPr lang="en-US" dirty="0" smtClean="0"/>
              <a:t>Written in python</a:t>
            </a:r>
          </a:p>
          <a:p>
            <a:r>
              <a:rPr lang="en-US" dirty="0" smtClean="0"/>
              <a:t>Only real dependency is having python 2.7 or later installed</a:t>
            </a:r>
          </a:p>
          <a:p>
            <a:r>
              <a:rPr lang="en-US" dirty="0" smtClean="0"/>
              <a:t>Uses the standard </a:t>
            </a:r>
            <a:r>
              <a:rPr lang="en-US" dirty="0" err="1" smtClean="0"/>
              <a:t>difflib</a:t>
            </a:r>
            <a:r>
              <a:rPr lang="en-US" dirty="0" smtClean="0"/>
              <a:t> and string parsing to make it possible to compare if strings are relatively the same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051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we chose to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all from the fuzz module within </a:t>
            </a:r>
            <a:r>
              <a:rPr lang="en-US" dirty="0" err="1" smtClean="0"/>
              <a:t>fuzzwuzzy</a:t>
            </a:r>
            <a:endParaRPr lang="en-US" dirty="0" smtClean="0"/>
          </a:p>
          <a:p>
            <a:pPr lvl="1"/>
            <a:r>
              <a:rPr lang="en-US" dirty="0"/>
              <a:t>ratio</a:t>
            </a:r>
          </a:p>
          <a:p>
            <a:pPr lvl="1"/>
            <a:r>
              <a:rPr lang="en-US" dirty="0" err="1"/>
              <a:t>partial_ratio</a:t>
            </a:r>
            <a:endParaRPr lang="en-US" dirty="0"/>
          </a:p>
          <a:p>
            <a:pPr lvl="1"/>
            <a:r>
              <a:rPr lang="en-US" dirty="0" err="1"/>
              <a:t>QRatio</a:t>
            </a:r>
            <a:endParaRPr lang="en-US" dirty="0"/>
          </a:p>
          <a:p>
            <a:pPr lvl="1"/>
            <a:r>
              <a:rPr lang="en-US" dirty="0" err="1"/>
              <a:t>UQRatio</a:t>
            </a:r>
            <a:endParaRPr lang="en-US" dirty="0"/>
          </a:p>
          <a:p>
            <a:pPr lvl="1"/>
            <a:r>
              <a:rPr lang="en-US" dirty="0" err="1" smtClean="0"/>
              <a:t>WRatio</a:t>
            </a:r>
            <a:endParaRPr lang="en-US" dirty="0" smtClean="0"/>
          </a:p>
          <a:p>
            <a:r>
              <a:rPr lang="en-US" dirty="0" smtClean="0"/>
              <a:t>All of these methods take at least two input strings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383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decided on five basic test cases to demonstrate that the methods were consistent and could handle some fringe cases</a:t>
            </a:r>
          </a:p>
          <a:p>
            <a:pPr lvl="1"/>
            <a:r>
              <a:rPr lang="en-US" dirty="0" smtClean="0"/>
              <a:t>This is a test </a:t>
            </a:r>
            <a:r>
              <a:rPr lang="en-US" dirty="0" err="1" smtClean="0"/>
              <a:t>vs</a:t>
            </a:r>
            <a:r>
              <a:rPr lang="en-US" dirty="0" smtClean="0"/>
              <a:t> This is a </a:t>
            </a:r>
            <a:r>
              <a:rPr lang="en-US" dirty="0" err="1" smtClean="0"/>
              <a:t>tess</a:t>
            </a:r>
            <a:endParaRPr lang="en-US" dirty="0" smtClean="0"/>
          </a:p>
          <a:p>
            <a:pPr lvl="1"/>
            <a:r>
              <a:rPr lang="en-US" i="1" dirty="0" smtClean="0"/>
              <a:t>Empty string </a:t>
            </a:r>
            <a:r>
              <a:rPr lang="en-US" dirty="0" err="1" smtClean="0"/>
              <a:t>vs</a:t>
            </a:r>
            <a:r>
              <a:rPr lang="en-US" dirty="0" smtClean="0"/>
              <a:t> a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vs</a:t>
            </a:r>
            <a:r>
              <a:rPr lang="en-US" dirty="0" smtClean="0"/>
              <a:t> b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Aa</a:t>
            </a:r>
            <a:endParaRPr lang="en-US" dirty="0" smtClean="0"/>
          </a:p>
          <a:p>
            <a:pPr lvl="1"/>
            <a:r>
              <a:rPr lang="en-US" dirty="0" smtClean="0"/>
              <a:t>This is a test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i="1" dirty="0" smtClean="0"/>
              <a:t>Empty string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8795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Our test case files follow the below format</a:t>
            </a:r>
          </a:p>
          <a:p>
            <a:pPr lvl="1"/>
            <a:r>
              <a:rPr lang="en-US" dirty="0" smtClean="0"/>
              <a:t>Test id</a:t>
            </a:r>
          </a:p>
          <a:p>
            <a:pPr lvl="1"/>
            <a:r>
              <a:rPr lang="en-US" dirty="0" smtClean="0"/>
              <a:t>Requirement</a:t>
            </a:r>
          </a:p>
          <a:p>
            <a:pPr lvl="1"/>
            <a:r>
              <a:rPr lang="en-US" dirty="0" smtClean="0"/>
              <a:t>Module tested</a:t>
            </a:r>
          </a:p>
          <a:p>
            <a:pPr lvl="1"/>
            <a:r>
              <a:rPr lang="en-US" dirty="0" smtClean="0"/>
              <a:t>Method tested</a:t>
            </a:r>
          </a:p>
          <a:p>
            <a:pPr lvl="1"/>
            <a:r>
              <a:rPr lang="en-US" dirty="0" smtClean="0"/>
              <a:t>Input tested, </a:t>
            </a:r>
            <a:r>
              <a:rPr lang="en-US" dirty="0" err="1" smtClean="0"/>
              <a:t>seperated</a:t>
            </a:r>
            <a:r>
              <a:rPr lang="en-US" dirty="0" smtClean="0"/>
              <a:t> by “|”</a:t>
            </a:r>
          </a:p>
          <a:p>
            <a:pPr lvl="1"/>
            <a:r>
              <a:rPr lang="en-US" dirty="0" smtClean="0"/>
              <a:t>Expected output</a:t>
            </a:r>
            <a:endParaRPr lang="en-US" dirty="0"/>
          </a:p>
        </p:txBody>
      </p:sp>
      <p:pic>
        <p:nvPicPr>
          <p:cNvPr id="5" name="Content Placeholder 4" descr="Screen Shot 2015-12-02 at 4.32.43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4180" b="-1941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8332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Script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Our testing script looks in the </a:t>
            </a:r>
            <a:r>
              <a:rPr lang="en-US" dirty="0" err="1" smtClean="0"/>
              <a:t>testCases</a:t>
            </a:r>
            <a:r>
              <a:rPr lang="en-US" dirty="0" smtClean="0"/>
              <a:t> directory and parses every text file to determine what method and inputs to test and what the expected output is</a:t>
            </a:r>
          </a:p>
        </p:txBody>
      </p:sp>
      <p:pic>
        <p:nvPicPr>
          <p:cNvPr id="11" name="Content Placeholder 10" descr="Screen Shot 2015-12-02 at 4.29.11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772" b="-317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575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Report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is taken from test case files</a:t>
            </a:r>
          </a:p>
          <a:p>
            <a:r>
              <a:rPr lang="en-US" dirty="0" smtClean="0"/>
              <a:t>Test report is a formatted table and is an html file</a:t>
            </a:r>
          </a:p>
          <a:p>
            <a:r>
              <a:rPr lang="en-US" dirty="0" smtClean="0"/>
              <a:t>Outputs are read from text file and the output of method called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34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 Shot 2015-11-30 at 8.29.1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089" b="-200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75640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74</TotalTime>
  <Words>326</Words>
  <Application>Microsoft Macintosh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Team: The Darkness</vt:lpstr>
      <vt:lpstr>Introduction</vt:lpstr>
      <vt:lpstr>Fuzzywuzzy</vt:lpstr>
      <vt:lpstr>Methods we chose to test</vt:lpstr>
      <vt:lpstr>Test Cases</vt:lpstr>
      <vt:lpstr>Test Case File</vt:lpstr>
      <vt:lpstr>Testing Script</vt:lpstr>
      <vt:lpstr>Test Report</vt:lpstr>
      <vt:lpstr>PowerPoint Presentation</vt:lpstr>
      <vt:lpstr>Faults</vt:lpstr>
      <vt:lpstr>Test Report with Fault Injections</vt:lpstr>
      <vt:lpstr>Modifications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 The Darkness</dc:title>
  <dc:creator>Chance</dc:creator>
  <cp:lastModifiedBy>Chance</cp:lastModifiedBy>
  <cp:revision>8</cp:revision>
  <dcterms:created xsi:type="dcterms:W3CDTF">2015-12-02T20:50:32Z</dcterms:created>
  <dcterms:modified xsi:type="dcterms:W3CDTF">2015-12-02T22:04:58Z</dcterms:modified>
</cp:coreProperties>
</file>