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2928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Automated Testing Framework for Tanaguru’s Contrast Finder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Cougars-Roar: Fabiola Atoche, Luke Bradley, Julian Smith &amp; James Thurlow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Plan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Tested Method: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Method getLuminosity() from the ContrastChecker component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computes the luminosity of a color in RGB format.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input value is a strings containing a RGB number,  within the range of  0 to 255.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was tested by using combinations of extreme input values for the RGB  components, e.g. 0,255,0 or 255,0,255.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method outputs were verify against calculated values.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Plan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Tested Method: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Method calculate() from the DistanceCalculator component   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computes the distance between two colors.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inputs values are two strings containing pairs of  RGB numbers, each within the range of  0 to 255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was tested by using combination of extreme input values e.g. 0,0,0 and 255,255,255.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method outputs were verify against calculated values. 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Plan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Tested Method: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Method rgb2hsl() from the ColorConverter component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converts RGB values to hsl values.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input value is a string containing a RGB number.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was tested by using extreme values e.g. 0,0,0 or 255,255,255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method outputs were verify against calculated values.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Plan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Tested Method: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Method hex2rgb() from the ColorConverter component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converts hex values to RGB values.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input value is a string containing a six digit hexadecimal number that can be preceded by a ‘#’ sign.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A shorthand hex format is used when the digits are repeated in the pairs, e.g. 123 is short for 112233.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was tested by using extreme values e.g. #000000 or #FFFFFF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RGB values are coded with 2 digits each, were converted  from 00 to FF  to 0 to 255 decimal.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204200" y="2001350"/>
            <a:ext cx="1557300" cy="147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Cases Within Framework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891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027650" y="2286875"/>
            <a:ext cx="2021400" cy="60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Fault Injection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167925"/>
            <a:ext cx="5257202" cy="48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Automated Testing Framework Script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49850" y="11348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Goal: wanted a script automatically capable of: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Cleaning up temp/extra files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Compiling drivers and components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in templated test cases written as .txt files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Generating individual test case reports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Generating a table in HTML of all the test case reports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Goal: wanted a script that was: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Readable with meaningful documentation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Easily executable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Easily updatable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Quick to complete execution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for Automated Testing Framework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Ubuntu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VirtualBox (optional)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824" y="1121288"/>
            <a:ext cx="1873574" cy="15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7775" y="2782312"/>
            <a:ext cx="1983350" cy="19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2775" y="2782300"/>
            <a:ext cx="2242474" cy="224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463" y="1981500"/>
            <a:ext cx="1605300" cy="16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our Framework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In the Terminal type: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git clone https://github.com/CSCI-362-02-2017/Cougars-Roar.git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cd Cougars-Roar</a:t>
            </a:r>
          </a:p>
          <a:p>
            <a:pPr marL="457200" lvl="0" indent="-317500" rtl="0">
              <a:spcBef>
                <a:spcPts val="0"/>
              </a:spcBef>
              <a:buSzPts val="1400"/>
              <a:buAutoNum type="arabicPeriod"/>
            </a:pPr>
            <a:r>
              <a:rPr lang="en" sz="1400"/>
              <a:t>make run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If the following error occurs (if any other error occurs please post an issue to our GitHub page):</a:t>
            </a:r>
          </a:p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./runAllTests.sh: line 10: javac: command not found</a:t>
            </a:r>
            <a:br>
              <a:rPr lang="en" sz="1200"/>
            </a:br>
            <a:r>
              <a:rPr lang="en" sz="1200"/>
              <a:t>./runAllTests.sh: line 10: javac: command not found</a:t>
            </a:r>
            <a:br>
              <a:rPr lang="en" sz="1200"/>
            </a:br>
            <a:r>
              <a:rPr lang="en" sz="1200"/>
              <a:t>cat: '../temp/*': No such file or directory</a:t>
            </a:r>
          </a:p>
          <a:p>
            <a:pPr marL="0" marR="15240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Make sure java is installed on your machine:</a:t>
            </a:r>
          </a:p>
          <a:p>
            <a:pPr marL="152400" marR="152400" lvl="0" indent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sudo apt-get install default-jdk</a:t>
            </a:r>
          </a:p>
          <a:p>
            <a:pPr marL="0" marR="15240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  <a:p>
            <a:pPr marL="0" marR="15240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Add a New Test Case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Test Case Template: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// 1. test ID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// 2. requirement being tested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// 3. component being tested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// 4. method being tested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// 5. test input(s) separated by a semicolon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// 6. expected outcome(s)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// --END--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Automated Testing Framework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Outline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Description of </a:t>
            </a:r>
            <a:r>
              <a:rPr lang="en" sz="2400" dirty="0" smtClean="0"/>
              <a:t>Tanaguru</a:t>
            </a:r>
            <a:r>
              <a:rPr lang="en-US" sz="2400" dirty="0" smtClean="0"/>
              <a:t> and Reasons for Choosing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Test Plan and </a:t>
            </a:r>
            <a:r>
              <a:rPr lang="en-US" sz="2400" dirty="0" smtClean="0"/>
              <a:t>T</a:t>
            </a:r>
            <a:r>
              <a:rPr lang="en" sz="2400" dirty="0" smtClean="0"/>
              <a:t>est </a:t>
            </a:r>
            <a:r>
              <a:rPr lang="en-US" sz="2400" dirty="0"/>
              <a:t>C</a:t>
            </a:r>
            <a:r>
              <a:rPr lang="en" sz="2400" dirty="0" smtClean="0"/>
              <a:t>ases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The </a:t>
            </a:r>
            <a:r>
              <a:rPr lang="en-US" sz="2400" dirty="0" smtClean="0"/>
              <a:t>Program Itself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 smtClean="0"/>
              <a:t>Issues</a:t>
            </a:r>
            <a:r>
              <a:rPr lang="en" sz="2400" dirty="0"/>
              <a:t>, </a:t>
            </a:r>
            <a:r>
              <a:rPr lang="en-US" sz="2400" dirty="0" smtClean="0"/>
              <a:t>E</a:t>
            </a:r>
            <a:r>
              <a:rPr lang="en" sz="2400" dirty="0" smtClean="0"/>
              <a:t>xperiences </a:t>
            </a:r>
            <a:r>
              <a:rPr lang="en" sz="2400" dirty="0"/>
              <a:t>and </a:t>
            </a:r>
            <a:r>
              <a:rPr lang="en-US" sz="2400" dirty="0" smtClean="0"/>
              <a:t>F</a:t>
            </a:r>
            <a:r>
              <a:rPr lang="en" sz="2400" dirty="0" smtClean="0"/>
              <a:t>uture </a:t>
            </a:r>
            <a:r>
              <a:rPr lang="en-US" sz="2400" dirty="0"/>
              <a:t>P</a:t>
            </a:r>
            <a:r>
              <a:rPr lang="en" sz="2400" dirty="0" smtClean="0"/>
              <a:t>lans</a:t>
            </a:r>
            <a:r>
              <a:rPr lang="en" sz="24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Meeting up (scheduling conflicts, living situations)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Original switch from SugarLabs to Tanaguru (linux system problems)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Technical </a:t>
            </a:r>
            <a:r>
              <a:rPr lang="en" dirty="0" smtClean="0"/>
              <a:t>limitations</a:t>
            </a:r>
            <a:endParaRPr lang="en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Getting the script to work in Terminal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Creating/Finding proper test </a:t>
            </a:r>
            <a:r>
              <a:rPr lang="en" dirty="0" smtClean="0"/>
              <a:t>cases</a:t>
            </a:r>
            <a:endParaRPr lang="en-US" dirty="0" smtClean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smtClean="0"/>
              <a:t>Tomcat and </a:t>
            </a:r>
            <a:r>
              <a:rPr lang="en-US" dirty="0" err="1" smtClean="0"/>
              <a:t>Webapp</a:t>
            </a:r>
            <a:r>
              <a:rPr lang="en-US" dirty="0" smtClean="0"/>
              <a:t> setup during build</a:t>
            </a:r>
            <a:endParaRPr lang="en" dirty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What-if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for table (better design)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test cases for separate methods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When running test report, have it display results right away instead of restarting and starting again multiple times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learned 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Github/Git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Scripting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Creating Test Cases/Reports </a:t>
            </a:r>
            <a:r>
              <a:rPr lang="en-US" dirty="0" smtClean="0"/>
              <a:t>and Testing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Modeling and design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Project Management concepts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 through software and understanding where things take place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Software team collaboration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Tanaguru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558" y="1847095"/>
            <a:ext cx="6112900" cy="2027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Tanaguru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Automates several accessibility tests used for evaluating if a website falls under the international regulations of the WCAG (Web Content Accessibility Guidelines)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evaluate web page template drafts, individual pages, full sites, or web applications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Upholds 3 qualities - transparency, efficiency, and ease of use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Transparency - lets user know if there are any problems that could compromise results; gives users everything they need to know to make decisions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Efficiency - attempting to save time without cutting corners on results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Ease of use - makes understanding accessibility standards easy for the average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Contrast Finder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test provided by Tanaguru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users to find contrasting colors for foregrounds and backgrounds of created sites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sure that said contrast is higher than a minimum contrast ratio of 4.5:1 set by the WCAG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 to find colors are either RGB decimal or hexadecimal values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If user-picked contrast does not meet minimum ratio, it gives a list of similar options that do meet the ratio for the user to choose instead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Why We Chose Tanaguru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Originally, we chose Sugar Labs due to its good documentation and active community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we had issues with building the Sugar Labs shell due to incompatibilities with the Linux/Ubuntu built-in software Fedora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Tanaguru was </a:t>
            </a:r>
            <a:r>
              <a:rPr lang="en-US" dirty="0" smtClean="0"/>
              <a:t>chosen due to our better familiarity with the language (Java) and deployment (Tomcat)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Good documentation, but was not as thorough as Sugar Labs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Plan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950900"/>
            <a:ext cx="8520600" cy="375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Purpose: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To specify the testing approach to test Tanaguru Contrast-Finder.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Scope: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This test plan is defined to test methods included in the Contrast-Finder module.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Objective: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Verify if the functionality of Contrast-Finder meets the specifications found on the Tanaguru GitHub documentation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Plan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Testing process: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write 25 test cases.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“runAllTests” script to execute all test cases.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As tests are executed the results are evaluated as Passed/ Failed in the test report.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If a test is marked as Failed  then both the method and test case need to be reviewed.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Plan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Tested Method: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Method getContrastRatio5DigitRound() from the ContrastChecker component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computes the ratio between two colors.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inputs values are two strings containing pairs of  RGB numbers, each within the range of  0 to 255.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This method was tested by using combination of extreme input values e.g. 0,0,0 and 255,255,255.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The method outputs were verify against calculated values.</a:t>
            </a:r>
          </a:p>
          <a:p>
            <a:pPr lvl="0" indent="45720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1060</Words>
  <Application>Microsoft Macintosh PowerPoint</Application>
  <PresentationFormat>On-screen Show (16:9)</PresentationFormat>
  <Paragraphs>146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Slate</vt:lpstr>
      <vt:lpstr>Automated Testing Framework for Tanaguru’s Contrast Finder</vt:lpstr>
      <vt:lpstr>Automated Testing Framework</vt:lpstr>
      <vt:lpstr>Tanaguru</vt:lpstr>
      <vt:lpstr>Tanaguru</vt:lpstr>
      <vt:lpstr>Contrast Finder</vt:lpstr>
      <vt:lpstr>Why We Chose Tanaguru</vt:lpstr>
      <vt:lpstr>Test Plan</vt:lpstr>
      <vt:lpstr>Test Plan</vt:lpstr>
      <vt:lpstr>Test Plan</vt:lpstr>
      <vt:lpstr>Test Plan</vt:lpstr>
      <vt:lpstr>Test Plan</vt:lpstr>
      <vt:lpstr>Test Plan</vt:lpstr>
      <vt:lpstr>Test Plan</vt:lpstr>
      <vt:lpstr>PowerPoint Presentation</vt:lpstr>
      <vt:lpstr>PowerPoint Presentation</vt:lpstr>
      <vt:lpstr>Goals for Automated Testing Framework Script</vt:lpstr>
      <vt:lpstr>Requirements for Automated Testing Framework</vt:lpstr>
      <vt:lpstr>How to use our Framework</vt:lpstr>
      <vt:lpstr>To Add a New Test Case</vt:lpstr>
      <vt:lpstr>Limitations</vt:lpstr>
      <vt:lpstr>What-if</vt:lpstr>
      <vt:lpstr>What we learned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Framework for Tanaguru’s Contrast Finder</dc:title>
  <cp:lastModifiedBy>Julian Smith</cp:lastModifiedBy>
  <cp:revision>1</cp:revision>
  <dcterms:modified xsi:type="dcterms:W3CDTF">2017-11-28T12:20:39Z</dcterms:modified>
</cp:coreProperties>
</file>