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2"/>
    <p:restoredTop sz="94643"/>
  </p:normalViewPr>
  <p:slideViewPr>
    <p:cSldViewPr snapToGrid="0" snapToObjects="1">
      <p:cViewPr varScale="1">
        <p:scale>
          <a:sx n="156" d="100"/>
          <a:sy n="156" d="100"/>
        </p:scale>
        <p:origin x="1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840852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Shape 38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Shape 3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949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Shape 38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Shape 38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001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" name="Shape 39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2" name="Shape 39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2592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7" name="Shape 39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8" name="Shape 39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516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4" name="Shape 38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5" name="Shape 38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315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Shape 38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1" name="Shape 38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943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Shape 38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Shape 38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553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3" name="Shape 38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4" name="Shape 38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877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9" name="Shape 38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0" name="Shape 38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525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6" name="Shape 38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7" name="Shape 38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280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2" name="Shape 38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3" name="Shape 38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9058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8" name="Shape 38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9" name="Shape 38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448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526" name="Shape 5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050" y="4653025"/>
            <a:ext cx="182880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dark">
    <p:bg>
      <p:bgPr>
        <a:solidFill>
          <a:srgbClr val="003B55"/>
        </a:solidFill>
        <a:effectLst/>
      </p:bgPr>
    </p:bg>
    <p:spTree>
      <p:nvGrpSpPr>
        <p:cNvPr id="1" name="Shape 3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2" name="Shape 3232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3" name="Shape 3233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4" name="Shape 3234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5" name="Shape 323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6" name="Shape 323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7" name="Shape 323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8" name="Shape 323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9" name="Shape 323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0" name="Shape 324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1" name="Shape 324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2" name="Shape 3242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3" name="Shape 3243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4" name="Shape 3244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5" name="Shape 324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6" name="Shape 324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7" name="Shape 324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8" name="Shape 324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9" name="Shape 324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0" name="Shape 325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1" name="Shape 325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2" name="Shape 3252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3" name="Shape 3253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4" name="Shape 3254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5" name="Shape 325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6" name="Shape 325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7" name="Shape 325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8" name="Shape 325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9" name="Shape 325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0" name="Shape 326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1" name="Shape 326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2" name="Shape 3262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3" name="Shape 3263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4" name="Shape 3264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5" name="Shape 326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6" name="Shape 326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7" name="Shape 326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8" name="Shape 326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9" name="Shape 326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0" name="Shape 327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1" name="Shape 327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2" name="Shape 3272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3" name="Shape 3273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4" name="Shape 3274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5" name="Shape 327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6" name="Shape 327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7" name="Shape 327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8" name="Shape 327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9" name="Shape 327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0" name="Shape 328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1" name="Shape 328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2" name="Shape 3282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3" name="Shape 3283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4" name="Shape 3284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5" name="Shape 328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6" name="Shape 328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7" name="Shape 328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8" name="Shape 328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9" name="Shape 328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90" name="Shape 329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1" name="Shape 329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2" name="Shape 3292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3" name="Shape 3293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4" name="Shape 3294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5" name="Shape 329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6" name="Shape 329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7" name="Shape 329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8" name="Shape 329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9" name="Shape 329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0" name="Shape 330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1" name="Shape 330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2" name="Shape 3302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3" name="Shape 3303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4" name="Shape 3304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5" name="Shape 330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6" name="Shape 330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7" name="Shape 330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8" name="Shape 330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9" name="Shape 330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0" name="Shape 33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1" name="Shape 33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2" name="Shape 3312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3" name="Shape 3313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4" name="Shape 3314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5" name="Shape 331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6" name="Shape 331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7" name="Shape 331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8" name="Shape 331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9" name="Shape 331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0" name="Shape 332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1" name="Shape 332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2" name="Shape 3322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3" name="Shape 3323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4" name="Shape 3324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5" name="Shape 332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6" name="Shape 332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7" name="Shape 332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8" name="Shape 332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9" name="Shape 332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0" name="Shape 333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1" name="Shape 333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2" name="Shape 3332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3" name="Shape 3333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4" name="Shape 3334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5" name="Shape 333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6" name="Shape 333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7" name="Shape 333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8" name="Shape 333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9" name="Shape 333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0" name="Shape 334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1" name="Shape 334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2" name="Shape 3342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3" name="Shape 3343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4" name="Shape 3344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5" name="Shape 334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6" name="Shape 334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7" name="Shape 334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8" name="Shape 334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9" name="Shape 334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0" name="Shape 335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1" name="Shape 335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2" name="Shape 3352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53" name="Shape 3353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4" name="Shape 3354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5" name="Shape 335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6" name="Shape 335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7" name="Shape 335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8" name="Shape 335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9" name="Shape 335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0" name="Shape 336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1" name="Shape 336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2" name="Shape 3362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3" name="Shape 3363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4" name="Shape 3364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5" name="Shape 336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6" name="Shape 336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7" name="Shape 336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8" name="Shape 336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9" name="Shape 336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0" name="Shape 337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1" name="Shape 337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2" name="Shape 3372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3" name="Shape 3373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4" name="Shape 3374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5" name="Shape 337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6" name="Shape 337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7" name="Shape 337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8" name="Shape 337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9" name="Shape 337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0" name="Shape 338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1" name="Shape 338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2" name="Shape 3382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3" name="Shape 3383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4" name="Shape 3384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5" name="Shape 338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6" name="Shape 338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7" name="Shape 338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8" name="Shape 338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9" name="Shape 338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0" name="Shape 339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1" name="Shape 339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2" name="Shape 3392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3" name="Shape 3393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4" name="Shape 3394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5" name="Shape 339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6" name="Shape 339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7" name="Shape 339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8" name="Shape 339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9" name="Shape 339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0" name="Shape 340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1" name="Shape 340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2" name="Shape 3402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3" name="Shape 3403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4" name="Shape 3404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5" name="Shape 340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6" name="Shape 340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7" name="Shape 340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8" name="Shape 340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9" name="Shape 340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0" name="Shape 34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1" name="Shape 34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2" name="Shape 3412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3" name="Shape 3413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4" name="Shape 3414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5" name="Shape 341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6" name="Shape 341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7" name="Shape 341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8" name="Shape 341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9" name="Shape 341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0" name="Shape 342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1" name="Shape 342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2" name="Shape 3422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3" name="Shape 3423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4" name="Shape 3424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5" name="Shape 342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6" name="Shape 342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7" name="Shape 342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8" name="Shape 342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9" name="Shape 342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0" name="Shape 343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1" name="Shape 343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2" name="Shape 3432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3" name="Shape 3433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4" name="Shape 3434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5" name="Shape 343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6" name="Shape 343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7" name="Shape 343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8" name="Shape 343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9" name="Shape 343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0" name="Shape 344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1" name="Shape 344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2" name="Shape 3442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3" name="Shape 3443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4" name="Shape 3444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5" name="Shape 344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6" name="Shape 344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7" name="Shape 344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8" name="Shape 344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9" name="Shape 344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0" name="Shape 345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1" name="Shape 345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2" name="Shape 3452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3" name="Shape 3453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4" name="Shape 3454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55" name="Shape 345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6" name="Shape 345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7" name="Shape 345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8" name="Shape 345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9" name="Shape 345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0" name="Shape 346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1" name="Shape 346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2" name="Shape 3462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3" name="Shape 3463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4" name="Shape 3464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5" name="Shape 346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6" name="Shape 346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7" name="Shape 346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8" name="Shape 346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9" name="Shape 346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0" name="Shape 347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1" name="Shape 347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2" name="Shape 3472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3" name="Shape 3473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4" name="Shape 3474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5" name="Shape 347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6" name="Shape 347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7" name="Shape 347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8" name="Shape 347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9" name="Shape 347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0" name="Shape 348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1" name="Shape 348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2" name="Shape 3482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3" name="Shape 3483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4" name="Shape 3484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5" name="Shape 348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6" name="Shape 348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7" name="Shape 348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8" name="Shape 348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9" name="Shape 348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0" name="Shape 349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1" name="Shape 349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2" name="Shape 3492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3" name="Shape 3493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4" name="Shape 3494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5" name="Shape 349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6" name="Shape 349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7" name="Shape 349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8" name="Shape 349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9" name="Shape 349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0" name="Shape 350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1" name="Shape 350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2" name="Shape 3502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3" name="Shape 3503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4" name="Shape 3504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5" name="Shape 350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506" name="Shape 350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050" y="4653025"/>
            <a:ext cx="182880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bg>
      <p:bgPr>
        <a:solidFill>
          <a:srgbClr val="1D1D1B"/>
        </a:solidFill>
        <a:effectLst/>
      </p:bgPr>
    </p:bg>
    <p:spTree>
      <p:nvGrpSpPr>
        <p:cNvPr id="1" name="Shape 3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8" name="Shape 3508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9" name="Shape 3509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0" name="Shape 3510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1" name="Shape 3511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2" name="Shape 35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3" name="Shape 3513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4" name="Shape 3514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5" name="Shape 3515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6" name="Shape 3516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7" name="Shape 3517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8" name="Shape 3518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9" name="Shape 3519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0" name="Shape 3520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1" name="Shape 3521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2" name="Shape 352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3" name="Shape 3523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4" name="Shape 3524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5" name="Shape 3525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6" name="Shape 3526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7" name="Shape 3527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8" name="Shape 3528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9" name="Shape 3529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0" name="Shape 3530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1" name="Shape 3531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2" name="Shape 353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3" name="Shape 3533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4" name="Shape 3534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5" name="Shape 3535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6" name="Shape 3536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7" name="Shape 3537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8" name="Shape 3538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9" name="Shape 3539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0" name="Shape 3540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1" name="Shape 3541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2" name="Shape 354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3" name="Shape 3543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4" name="Shape 3544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5" name="Shape 3545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6" name="Shape 3546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7" name="Shape 3547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8" name="Shape 3548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9" name="Shape 3549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0" name="Shape 3550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1" name="Shape 3551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2" name="Shape 355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3" name="Shape 3553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4" name="Shape 3554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5" name="Shape 3555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6" name="Shape 3556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7" name="Shape 3557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8" name="Shape 3558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9" name="Shape 3559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0" name="Shape 3560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1" name="Shape 3561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2" name="Shape 356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3" name="Shape 3563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4" name="Shape 3564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5" name="Shape 3565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6" name="Shape 3566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7" name="Shape 3567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8" name="Shape 3568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9" name="Shape 3569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0" name="Shape 3570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1" name="Shape 3571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2" name="Shape 357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3" name="Shape 3573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4" name="Shape 3574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5" name="Shape 3575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6" name="Shape 3576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7" name="Shape 3577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8" name="Shape 3578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9" name="Shape 3579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0" name="Shape 3580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1" name="Shape 3581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2" name="Shape 358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3" name="Shape 3583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4" name="Shape 3584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5" name="Shape 3585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6" name="Shape 3586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7" name="Shape 3587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8" name="Shape 3588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9" name="Shape 3589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0" name="Shape 3590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1" name="Shape 3591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2" name="Shape 359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3" name="Shape 3593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4" name="Shape 3594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5" name="Shape 3595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6" name="Shape 3596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7" name="Shape 3597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8" name="Shape 3598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9" name="Shape 3599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0" name="Shape 3600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1" name="Shape 3601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2" name="Shape 360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3" name="Shape 3603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4" name="Shape 3604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5" name="Shape 3605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6" name="Shape 3606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7" name="Shape 3607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8" name="Shape 3608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9" name="Shape 3609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0" name="Shape 3610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1" name="Shape 3611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2" name="Shape 36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3" name="Shape 3613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4" name="Shape 3614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5" name="Shape 3615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6" name="Shape 3616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7" name="Shape 3617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8" name="Shape 3618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9" name="Shape 3619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0" name="Shape 3620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1" name="Shape 3621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2" name="Shape 362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3" name="Shape 3623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4" name="Shape 3624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5" name="Shape 3625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6" name="Shape 3626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7" name="Shape 3627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8" name="Shape 3628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9" name="Shape 3629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0" name="Shape 3630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1" name="Shape 3631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2" name="Shape 363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3" name="Shape 3633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4" name="Shape 3634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5" name="Shape 3635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6" name="Shape 3636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7" name="Shape 3637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8" name="Shape 3638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9" name="Shape 3639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0" name="Shape 3640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1" name="Shape 3641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2" name="Shape 364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3" name="Shape 3643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4" name="Shape 3644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5" name="Shape 3645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6" name="Shape 3646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7" name="Shape 3647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8" name="Shape 3648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9" name="Shape 3649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0" name="Shape 3650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1" name="Shape 3651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2" name="Shape 365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3" name="Shape 3653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4" name="Shape 3654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5" name="Shape 3655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6" name="Shape 3656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7" name="Shape 3657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8" name="Shape 3658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9" name="Shape 3659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0" name="Shape 3660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1" name="Shape 3661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2" name="Shape 366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3" name="Shape 3663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4" name="Shape 3664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5" name="Shape 3665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6" name="Shape 3666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7" name="Shape 3667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8" name="Shape 3668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9" name="Shape 3669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70" name="Shape 3670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1" name="Shape 3671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2" name="Shape 367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3" name="Shape 3673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4" name="Shape 3674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5" name="Shape 3675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6" name="Shape 3676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7" name="Shape 3677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8" name="Shape 3678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9" name="Shape 3679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0" name="Shape 3680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1" name="Shape 3681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2" name="Shape 368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3" name="Shape 3683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4" name="Shape 3684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5" name="Shape 3685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6" name="Shape 3686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7" name="Shape 3687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8" name="Shape 3688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9" name="Shape 3689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0" name="Shape 3690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1" name="Shape 3691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2" name="Shape 369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3" name="Shape 3693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4" name="Shape 3694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5" name="Shape 3695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6" name="Shape 3696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7" name="Shape 3697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8" name="Shape 3698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9" name="Shape 3699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0" name="Shape 3700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1" name="Shape 3701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2" name="Shape 370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3" name="Shape 3703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4" name="Shape 3704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5" name="Shape 3705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6" name="Shape 3706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7" name="Shape 3707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8" name="Shape 3708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9" name="Shape 3709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0" name="Shape 3710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1" name="Shape 3711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2" name="Shape 37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3" name="Shape 3713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4" name="Shape 3714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5" name="Shape 3715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6" name="Shape 3716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7" name="Shape 3717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8" name="Shape 3718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9" name="Shape 3719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0" name="Shape 3720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1" name="Shape 3721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2" name="Shape 372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3" name="Shape 3723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4" name="Shape 3724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5" name="Shape 3725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6" name="Shape 3726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7" name="Shape 3727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8" name="Shape 3728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9" name="Shape 3729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0" name="Shape 3730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1" name="Shape 3731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2" name="Shape 373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3" name="Shape 3733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4" name="Shape 3734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5" name="Shape 3735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6" name="Shape 3736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7" name="Shape 3737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8" name="Shape 3738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9" name="Shape 3739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0" name="Shape 3740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1" name="Shape 3741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2" name="Shape 374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3" name="Shape 3743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4" name="Shape 3744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5" name="Shape 3745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6" name="Shape 3746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7" name="Shape 3747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8" name="Shape 3748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9" name="Shape 3749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0" name="Shape 3750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1" name="Shape 3751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2" name="Shape 375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3" name="Shape 3753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4" name="Shape 3754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5" name="Shape 3755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6" name="Shape 3756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7" name="Shape 3757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8" name="Shape 3758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9" name="Shape 3759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0" name="Shape 3760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1" name="Shape 3761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2" name="Shape 376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3" name="Shape 3763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4" name="Shape 3764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5" name="Shape 3765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6" name="Shape 3766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7" name="Shape 3767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8" name="Shape 3768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9" name="Shape 3769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0" name="Shape 3770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1" name="Shape 3771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2" name="Shape 377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3" name="Shape 3773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4" name="Shape 3774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5" name="Shape 3775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6" name="Shape 3776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7" name="Shape 3777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8" name="Shape 3778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9" name="Shape 3779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0" name="Shape 3780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1" name="Shape 3781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2" name="Shape 378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3" name="Shape 3783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4" name="Shape 3784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5" name="Shape 3785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6" name="Shape 3786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7" name="Shape 3787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8" name="Shape 3788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9" name="Shape 3789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0" name="Shape 3790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1" name="Shape 3791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2" name="Shape 379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3" name="Shape 3793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4" name="Shape 3794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5" name="Shape 3795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6" name="Shape 3796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7" name="Shape 3797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8" name="Shape 3798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9" name="Shape 3799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0" name="Shape 3800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1" name="Shape 3801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2" name="Shape 380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3" name="Shape 3803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4" name="Shape 3804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5" name="Shape 3805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6" name="Shape 3806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7" name="Shape 3807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8" name="Shape 3808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9" name="Shape 3809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0" name="Shape 3810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1" name="Shape 3811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2" name="Shape 38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3" name="Shape 3813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4" name="Shape 3814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5" name="Shape 3815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6" name="Shape 3816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7" name="Shape 3817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8" name="Shape 3818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9" name="Shape 3819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0" name="Shape 3820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1" name="Shape 3821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2" name="Shape 382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3" name="Shape 3823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4" name="Shape 3824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5" name="Shape 3825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6" name="Shape 3826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7" name="Shape 3827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8" name="Shape 3828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9" name="Shape 3829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0" name="Shape 3830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1" name="Shape 3831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32" name="Shape 38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2">
    <p:spTree>
      <p:nvGrpSpPr>
        <p:cNvPr id="1" name="Shape 3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4" name="Shape 38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3835" name="Shape 383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3836" name="Shape 38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529" name="Shape 529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0BFB7"/>
              </a:buClr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30" name="Shape 530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1" name="Shape 531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1" name="Shape 611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2" name="Shape 61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1" name="Shape 731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2" name="Shape 73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41" name="Shape 941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2" name="Shape 94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5" name="Shape 995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4" name="Shape 104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solidFill>
          <a:srgbClr val="0B87A1"/>
        </a:solidFill>
        <a:effectLst/>
      </p:bgPr>
    </p:bg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Shape 1046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7" name="Shape 1047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1048" name="Shape 1048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Shape 1049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2" name="Shape 106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3" name="Shape 106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4" name="Shape 106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6" name="Shape 1066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2" name="Shape 107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5" name="Shape 1075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6" name="Shape 1076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7" name="Shape 1077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3" name="Shape 108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4" name="Shape 108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5" name="Shape 1085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6" name="Shape 1086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7" name="Shape 1087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8" name="Shape 1088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9" name="Shape 1089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0" name="Shape 1090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3" name="Shape 109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4" name="Shape 109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5" name="Shape 1095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6" name="Shape 1096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7" name="Shape 1097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8" name="Shape 1098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9" name="Shape 1099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2" name="Shape 110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3" name="Shape 110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4" name="Shape 110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5" name="Shape 1105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8" name="Shape 1108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9" name="Shape 1109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0" name="Shape 1110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1" name="Shape 1111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2" name="Shape 111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3" name="Shape 111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4" name="Shape 111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6" name="Shape 1116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7" name="Shape 1117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0" name="Shape 1120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1" name="Shape 1121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3" name="Shape 112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4" name="Shape 112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6" name="Shape 1126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7" name="Shape 1127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8" name="Shape 1128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29" name="Shape 1129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Shape 1130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1" name="Shape 1131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2" name="Shape 113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3" name="Shape 113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4" name="Shape 113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5" name="Shape 1135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7" name="Shape 1137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8" name="Shape 1138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9" name="Shape 1139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0" name="Shape 1140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1" name="Shape 1141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2" name="Shape 114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3" name="Shape 114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4" name="Shape 114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5" name="Shape 1145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6" name="Shape 1146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7" name="Shape 1147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8" name="Shape 1148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9" name="Shape 1149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0" name="Shape 1150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1" name="Shape 1151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2" name="Shape 115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3" name="Shape 115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5" name="Shape 1155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6" name="Shape 1156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8" name="Shape 1158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9" name="Shape 1159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1" name="Shape 1161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2" name="Shape 116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3" name="Shape 116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4" name="Shape 116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7" name="Shape 1167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8" name="Shape 1168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9" name="Shape 1169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0" name="Shape 1170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1" name="Shape 1171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3" name="Shape 117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4" name="Shape 117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6" name="Shape 1176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7" name="Shape 1177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9" name="Shape 1179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0" name="Shape 1180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2" name="Shape 118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3" name="Shape 118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5" name="Shape 1185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6" name="Shape 1186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8" name="Shape 1188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9" name="Shape 1189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2" name="Shape 119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8" name="Shape 1198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9" name="Shape 1199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0" name="Shape 1200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1" name="Shape 1201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2" name="Shape 120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3" name="Shape 120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4" name="Shape 120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7" name="Shape 1207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9" name="Shape 1209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3" name="Shape 121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5" name="Shape 1215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6" name="Shape 1216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7" name="Shape 1217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8" name="Shape 1218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9" name="Shape 1219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0" name="Shape 1220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1" name="Shape 1221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3" name="Shape 122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8" name="Shape 1228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0" name="Shape 1230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1" name="Shape 1231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2" name="Shape 123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4" name="Shape 123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5" name="Shape 1235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0" name="Shape 1240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2" name="Shape 124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3" name="Shape 124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4" name="Shape 124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5" name="Shape 1245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8" name="Shape 1248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49" name="Shape 1249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Shape 1250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1" name="Shape 1251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2" name="Shape 125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4" name="Shape 125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5" name="Shape 1255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6" name="Shape 1256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7" name="Shape 1257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8" name="Shape 1258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0" name="Shape 1260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1" name="Shape 1261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2" name="Shape 126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3" name="Shape 126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4" name="Shape 126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5" name="Shape 1265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6" name="Shape 1266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3" name="Shape 131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4" name="Shape 131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5" name="Shape 1315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6" name="Shape 1316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7" name="Shape 1317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8" name="Shape 1318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0" name="Shape 1400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1" name="Shape 1401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2" name="Shape 140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3" name="Shape 140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4" name="Shape 140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5" name="Shape 1405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6" name="Shape 1406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7" name="Shape 1407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8" name="Shape 1408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9" name="Shape 1409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0" name="Shape 1410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1" name="Shape 1411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2" name="Shape 141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3" name="Shape 141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4" name="Shape 141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5" name="Shape 1415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6" name="Shape 1416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7" name="Shape 1417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8" name="Shape 1418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9" name="Shape 1419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0" name="Shape 1420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1" name="Shape 1421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2" name="Shape 142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3" name="Shape 142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4" name="Shape 142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5" name="Shape 1425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6" name="Shape 1426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7" name="Shape 1427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8" name="Shape 1428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9" name="Shape 1429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0" name="Shape 1430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1" name="Shape 1431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2" name="Shape 143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3" name="Shape 143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4" name="Shape 143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5" name="Shape 1435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6" name="Shape 1436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7" name="Shape 1437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8" name="Shape 1438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9" name="Shape 1439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0" name="Shape 1440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1" name="Shape 1441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2" name="Shape 144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3" name="Shape 144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4" name="Shape 144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5" name="Shape 1445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6" name="Shape 1446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7" name="Shape 1447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8" name="Shape 1448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9" name="Shape 1449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0" name="Shape 1450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459" name="Shape 1459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Shape 1460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7" name="Shape 1497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1" name="Shape 1501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6" name="Shape 1506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8" name="Shape 1508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0" name="Shape 1510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6" name="Shape 1516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8" name="Shape 1518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9" name="Shape 1519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0" name="Shape 1520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2" name="Shape 152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5" name="Shape 1525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7" name="Shape 1527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8" name="Shape 1528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0" name="Shape 1530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1" name="Shape 1531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2" name="Shape 153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3" name="Shape 153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4" name="Shape 153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5" name="Shape 1535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6" name="Shape 1536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7" name="Shape 1537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8" name="Shape 1538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9" name="Shape 1539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0" name="Shape 1540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1" name="Shape 1541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2" name="Shape 154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3" name="Shape 154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4" name="Shape 154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5" name="Shape 1545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6" name="Shape 1546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7" name="Shape 1547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8" name="Shape 1548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9" name="Shape 1549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0" name="Shape 1550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1" name="Shape 1551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2" name="Shape 155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3" name="Shape 155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5" name="Shape 1555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6" name="Shape 1556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7" name="Shape 1557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8" name="Shape 1558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9" name="Shape 1559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0" name="Shape 1560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1" name="Shape 1561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2" name="Shape 156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63" name="Shape 156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Shape 156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 b="0" i="0">
                <a:latin typeface="Seravek ExtraLight" charset="0"/>
                <a:ea typeface="Seravek ExtraLight" charset="0"/>
                <a:cs typeface="Seravek ExtraLight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566" name="Shape 1566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 b="0" i="0">
                <a:latin typeface="Seravek ExtraLight" charset="0"/>
                <a:ea typeface="Seravek ExtraLight" charset="0"/>
                <a:cs typeface="Seravek ExtraLight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grpSp>
        <p:nvGrpSpPr>
          <p:cNvPr id="1567" name="Shape 156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8" name="Shape 156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4" name="Shape 1624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25" name="Shape 162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6" name="Shape 162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7" name="Shape 168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88" name="Shape 168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9" name="Shape 168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9" name="Shape 178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90" name="Shape 179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1" name="Shape 179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0" name="Shape 184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841" name="Shape 18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050" y="4653025"/>
            <a:ext cx="182880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Shape 1843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 b="0" i="0">
                <a:latin typeface="Seravek ExtraLight" charset="0"/>
                <a:ea typeface="Seravek ExtraLight" charset="0"/>
                <a:cs typeface="Seravek ExtraLight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44" name="Shape 1844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 b="0" i="0">
                <a:latin typeface="Seravek ExtraLight" charset="0"/>
                <a:ea typeface="Seravek ExtraLight" charset="0"/>
                <a:cs typeface="Seravek ExtraLight" charset="0"/>
              </a:defRPr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 dirty="0"/>
          </a:p>
        </p:txBody>
      </p:sp>
      <p:sp>
        <p:nvSpPr>
          <p:cNvPr id="1845" name="Shape 1845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 b="0" i="0">
                <a:latin typeface="Seravek ExtraLight" charset="0"/>
                <a:ea typeface="Seravek ExtraLight" charset="0"/>
                <a:cs typeface="Seravek ExtraLight" charset="0"/>
              </a:defRPr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 dirty="0"/>
          </a:p>
        </p:txBody>
      </p:sp>
      <p:grpSp>
        <p:nvGrpSpPr>
          <p:cNvPr id="1846" name="Shape 184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Shape 184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8" name="Shape 184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9" name="Shape 184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0" name="Shape 185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1" name="Shape 185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2" name="Shape 185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3" name="Shape 185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4" name="Shape 185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5" name="Shape 185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6" name="Shape 185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7" name="Shape 185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8" name="Shape 185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9" name="Shape 185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0" name="Shape 186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1" name="Shape 186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2" name="Shape 186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3" name="Shape 186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4" name="Shape 186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5" name="Shape 186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6" name="Shape 186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7" name="Shape 186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8" name="Shape 186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9" name="Shape 186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0" name="Shape 187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1" name="Shape 187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2" name="Shape 187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3" name="Shape 187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4" name="Shape 187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5" name="Shape 187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6" name="Shape 187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7" name="Shape 187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8" name="Shape 187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9" name="Shape 187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0" name="Shape 188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1" name="Shape 188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2" name="Shape 188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3" name="Shape 188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4" name="Shape 188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5" name="Shape 188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6" name="Shape 188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7" name="Shape 188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8" name="Shape 188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9" name="Shape 188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0" name="Shape 189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1" name="Shape 189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2" name="Shape 189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3" name="Shape 189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4" name="Shape 189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5" name="Shape 189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6" name="Shape 189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7" name="Shape 189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8" name="Shape 189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9" name="Shape 189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0" name="Shape 190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1" name="Shape 190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2" name="Shape 190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3" name="Shape 190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04" name="Shape 1904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Shape 190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6" name="Shape 190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7" name="Shape 190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8" name="Shape 190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9" name="Shape 190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0" name="Shape 19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1" name="Shape 19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2" name="Shape 191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3" name="Shape 191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4" name="Shape 191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5" name="Shape 191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6" name="Shape 191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7" name="Shape 191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8" name="Shape 191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9" name="Shape 191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0" name="Shape 192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1" name="Shape 192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2" name="Shape 192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3" name="Shape 192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4" name="Shape 192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5" name="Shape 192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6" name="Shape 192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7" name="Shape 192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8" name="Shape 192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9" name="Shape 192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0" name="Shape 193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1" name="Shape 193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2" name="Shape 193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3" name="Shape 193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4" name="Shape 193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5" name="Shape 193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6" name="Shape 193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7" name="Shape 193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8" name="Shape 193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9" name="Shape 193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0" name="Shape 194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1" name="Shape 194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2" name="Shape 194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3" name="Shape 194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4" name="Shape 194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5" name="Shape 194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6" name="Shape 194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7" name="Shape 194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8" name="Shape 194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9" name="Shape 194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0" name="Shape 195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1" name="Shape 195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2" name="Shape 195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3" name="Shape 195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4" name="Shape 195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5" name="Shape 195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6" name="Shape 195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7" name="Shape 195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8" name="Shape 195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9" name="Shape 195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0" name="Shape 196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1" name="Shape 196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2" name="Shape 196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3" name="Shape 196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4" name="Shape 196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5" name="Shape 196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6" name="Shape 196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67" name="Shape 196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Shape 196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9" name="Shape 196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0" name="Shape 197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1" name="Shape 197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2" name="Shape 197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3" name="Shape 197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4" name="Shape 197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5" name="Shape 197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6" name="Shape 197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7" name="Shape 197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8" name="Shape 197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9" name="Shape 197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0" name="Shape 198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1" name="Shape 198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2" name="Shape 198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3" name="Shape 198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4" name="Shape 198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5" name="Shape 198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6" name="Shape 198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7" name="Shape 198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8" name="Shape 198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9" name="Shape 198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0" name="Shape 199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1" name="Shape 199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2" name="Shape 199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3" name="Shape 199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4" name="Shape 199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5" name="Shape 199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6" name="Shape 199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7" name="Shape 199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8" name="Shape 199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9" name="Shape 199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0" name="Shape 200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1" name="Shape 200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2" name="Shape 200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3" name="Shape 200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4" name="Shape 200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5" name="Shape 200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6" name="Shape 200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7" name="Shape 200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8" name="Shape 200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9" name="Shape 200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0" name="Shape 20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1" name="Shape 20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2" name="Shape 201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3" name="Shape 201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4" name="Shape 201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5" name="Shape 201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6" name="Shape 201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7" name="Shape 201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8" name="Shape 201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9" name="Shape 201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0" name="Shape 202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1" name="Shape 202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2" name="Shape 202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3" name="Shape 202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4" name="Shape 202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5" name="Shape 202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6" name="Shape 202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7" name="Shape 202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8" name="Shape 202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9" name="Shape 202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0" name="Shape 203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1" name="Shape 203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2" name="Shape 203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3" name="Shape 203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4" name="Shape 203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5" name="Shape 203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6" name="Shape 203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7" name="Shape 203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8" name="Shape 203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9" name="Shape 203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0" name="Shape 204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1" name="Shape 204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2" name="Shape 204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3" name="Shape 204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4" name="Shape 204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5" name="Shape 204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6" name="Shape 204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7" name="Shape 204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8" name="Shape 204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9" name="Shape 204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0" name="Shape 205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1" name="Shape 205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2" name="Shape 205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3" name="Shape 205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4" name="Shape 205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5" name="Shape 205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6" name="Shape 205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7" name="Shape 205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8" name="Shape 205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9" name="Shape 205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0" name="Shape 206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1" name="Shape 206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2" name="Shape 206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3" name="Shape 206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4" name="Shape 206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5" name="Shape 206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6" name="Shape 206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7" name="Shape 206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8" name="Shape 206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69" name="Shape 206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Shape 207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1" name="Shape 207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2" name="Shape 207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3" name="Shape 207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4" name="Shape 207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5" name="Shape 207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6" name="Shape 207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7" name="Shape 207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8" name="Shape 207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9" name="Shape 207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0" name="Shape 208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1" name="Shape 208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2" name="Shape 208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3" name="Shape 208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4" name="Shape 208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5" name="Shape 208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6" name="Shape 208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7" name="Shape 208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8" name="Shape 208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9" name="Shape 208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0" name="Shape 209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1" name="Shape 209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2" name="Shape 209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3" name="Shape 209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4" name="Shape 209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5" name="Shape 209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6" name="Shape 209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7" name="Shape 209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8" name="Shape 209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9" name="Shape 209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0" name="Shape 210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1" name="Shape 210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2" name="Shape 210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3" name="Shape 210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4" name="Shape 210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5" name="Shape 210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6" name="Shape 210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7" name="Shape 210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8" name="Shape 210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9" name="Shape 210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0" name="Shape 21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1" name="Shape 21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2" name="Shape 211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3" name="Shape 211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4" name="Shape 211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5" name="Shape 211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6" name="Shape 211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7" name="Shape 211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8" name="Shape 211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9" name="Shape 211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120" name="Shape 21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050" y="4653025"/>
            <a:ext cx="182880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Shape 2122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23" name="Shape 2123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124" name="Shape 2124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125" name="Shape 2125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grpSp>
        <p:nvGrpSpPr>
          <p:cNvPr id="2126" name="Shape 212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Shape 212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8" name="Shape 212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9" name="Shape 212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0" name="Shape 213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1" name="Shape 213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2" name="Shape 213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3" name="Shape 213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4" name="Shape 213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5" name="Shape 213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6" name="Shape 213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7" name="Shape 213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8" name="Shape 213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9" name="Shape 213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0" name="Shape 214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1" name="Shape 214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2" name="Shape 214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3" name="Shape 214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4" name="Shape 214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5" name="Shape 214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6" name="Shape 214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7" name="Shape 214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8" name="Shape 214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9" name="Shape 214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0" name="Shape 215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1" name="Shape 215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2" name="Shape 215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3" name="Shape 215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4" name="Shape 215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5" name="Shape 215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6" name="Shape 215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7" name="Shape 215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8" name="Shape 215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9" name="Shape 215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0" name="Shape 216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1" name="Shape 216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2" name="Shape 216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3" name="Shape 216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4" name="Shape 216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5" name="Shape 216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6" name="Shape 216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7" name="Shape 216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8" name="Shape 216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9" name="Shape 216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0" name="Shape 217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1" name="Shape 217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2" name="Shape 217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3" name="Shape 217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4" name="Shape 217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5" name="Shape 217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6" name="Shape 217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7" name="Shape 217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8" name="Shape 217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9" name="Shape 217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0" name="Shape 218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1" name="Shape 218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2" name="Shape 218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3" name="Shape 218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84" name="Shape 2184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Shape 218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6" name="Shape 218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7" name="Shape 218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8" name="Shape 218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9" name="Shape 218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0" name="Shape 219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1" name="Shape 219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2" name="Shape 219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3" name="Shape 219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4" name="Shape 219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5" name="Shape 219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6" name="Shape 219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7" name="Shape 219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8" name="Shape 219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9" name="Shape 219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0" name="Shape 220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1" name="Shape 220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2" name="Shape 220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3" name="Shape 220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4" name="Shape 220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5" name="Shape 220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6" name="Shape 220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7" name="Shape 220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8" name="Shape 220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9" name="Shape 220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0" name="Shape 22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1" name="Shape 22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2" name="Shape 221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3" name="Shape 221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4" name="Shape 221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5" name="Shape 221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6" name="Shape 221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7" name="Shape 221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8" name="Shape 221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9" name="Shape 221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0" name="Shape 222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1" name="Shape 222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2" name="Shape 222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3" name="Shape 222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4" name="Shape 222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5" name="Shape 222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6" name="Shape 222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7" name="Shape 222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8" name="Shape 222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9" name="Shape 222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0" name="Shape 223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1" name="Shape 223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2" name="Shape 223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3" name="Shape 223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4" name="Shape 223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5" name="Shape 223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6" name="Shape 223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7" name="Shape 223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8" name="Shape 223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9" name="Shape 223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0" name="Shape 224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1" name="Shape 224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2" name="Shape 224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3" name="Shape 224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4" name="Shape 224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5" name="Shape 224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6" name="Shape 224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47" name="Shape 224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Shape 224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9" name="Shape 224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0" name="Shape 225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1" name="Shape 225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2" name="Shape 225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3" name="Shape 225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4" name="Shape 225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5" name="Shape 225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6" name="Shape 225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7" name="Shape 225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8" name="Shape 225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9" name="Shape 225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0" name="Shape 226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1" name="Shape 226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2" name="Shape 226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3" name="Shape 226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4" name="Shape 226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5" name="Shape 226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6" name="Shape 226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7" name="Shape 226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8" name="Shape 226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9" name="Shape 226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0" name="Shape 227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1" name="Shape 227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2" name="Shape 227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3" name="Shape 227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4" name="Shape 227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5" name="Shape 227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6" name="Shape 227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7" name="Shape 227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8" name="Shape 227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9" name="Shape 227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0" name="Shape 228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1" name="Shape 228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2" name="Shape 228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3" name="Shape 228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4" name="Shape 228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5" name="Shape 228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6" name="Shape 228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7" name="Shape 228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8" name="Shape 228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9" name="Shape 228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0" name="Shape 229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1" name="Shape 229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2" name="Shape 229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3" name="Shape 229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4" name="Shape 229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5" name="Shape 229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6" name="Shape 229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7" name="Shape 229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8" name="Shape 229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9" name="Shape 229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0" name="Shape 230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1" name="Shape 230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2" name="Shape 230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3" name="Shape 230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4" name="Shape 230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5" name="Shape 230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6" name="Shape 230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7" name="Shape 230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8" name="Shape 230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9" name="Shape 230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0" name="Shape 23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1" name="Shape 23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2" name="Shape 231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3" name="Shape 231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4" name="Shape 231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5" name="Shape 231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6" name="Shape 231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7" name="Shape 231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8" name="Shape 231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9" name="Shape 231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0" name="Shape 232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1" name="Shape 232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2" name="Shape 232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3" name="Shape 232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4" name="Shape 232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5" name="Shape 232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6" name="Shape 232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7" name="Shape 232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8" name="Shape 232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9" name="Shape 232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0" name="Shape 233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1" name="Shape 233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2" name="Shape 233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3" name="Shape 233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4" name="Shape 233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5" name="Shape 233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6" name="Shape 233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7" name="Shape 233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8" name="Shape 233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9" name="Shape 233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0" name="Shape 234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1" name="Shape 234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2" name="Shape 234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3" name="Shape 234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4" name="Shape 234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5" name="Shape 234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6" name="Shape 234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7" name="Shape 234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8" name="Shape 234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349" name="Shape 234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Shape 235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1" name="Shape 235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2" name="Shape 235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3" name="Shape 235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4" name="Shape 235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5" name="Shape 235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6" name="Shape 235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7" name="Shape 235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8" name="Shape 235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9" name="Shape 235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0" name="Shape 236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1" name="Shape 236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2" name="Shape 236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3" name="Shape 236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4" name="Shape 236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5" name="Shape 236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6" name="Shape 236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7" name="Shape 236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8" name="Shape 236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9" name="Shape 236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0" name="Shape 237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1" name="Shape 237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2" name="Shape 237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3" name="Shape 237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4" name="Shape 237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5" name="Shape 237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6" name="Shape 237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7" name="Shape 237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8" name="Shape 237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9" name="Shape 237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0" name="Shape 238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1" name="Shape 238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2" name="Shape 238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3" name="Shape 238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4" name="Shape 238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5" name="Shape 238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6" name="Shape 238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7" name="Shape 238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8" name="Shape 238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9" name="Shape 238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0" name="Shape 239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1" name="Shape 239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2" name="Shape 239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3" name="Shape 239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4" name="Shape 239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5" name="Shape 239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6" name="Shape 239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7" name="Shape 239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8" name="Shape 239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9" name="Shape 239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400" name="Shape 240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2" name="Shape 2402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2403" name="Shape 2403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Shape 2404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5" name="Shape 240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6" name="Shape 240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7" name="Shape 240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8" name="Shape 240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9" name="Shape 240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0" name="Shape 24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1" name="Shape 24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2" name="Shape 2412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3" name="Shape 2413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4" name="Shape 2414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5" name="Shape 241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6" name="Shape 241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7" name="Shape 241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8" name="Shape 241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9" name="Shape 241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0" name="Shape 242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1" name="Shape 242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2" name="Shape 2422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3" name="Shape 2423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4" name="Shape 2424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5" name="Shape 242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6" name="Shape 242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7" name="Shape 242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8" name="Shape 242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9" name="Shape 242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0" name="Shape 243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1" name="Shape 243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2" name="Shape 2432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3" name="Shape 2433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4" name="Shape 2434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5" name="Shape 243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6" name="Shape 243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7" name="Shape 243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8" name="Shape 243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9" name="Shape 243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0" name="Shape 244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1" name="Shape 244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2" name="Shape 2442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3" name="Shape 2443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4" name="Shape 2444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5" name="Shape 244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6" name="Shape 244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7" name="Shape 244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8" name="Shape 244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9" name="Shape 244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0" name="Shape 245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1" name="Shape 245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2" name="Shape 2452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3" name="Shape 2453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4" name="Shape 2454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5" name="Shape 245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6" name="Shape 245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7" name="Shape 245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8" name="Shape 245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9" name="Shape 245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0" name="Shape 246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61" name="Shape 246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Shape 2462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3" name="Shape 2463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4" name="Shape 2464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5" name="Shape 246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6" name="Shape 246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7" name="Shape 246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8" name="Shape 246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9" name="Shape 246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0" name="Shape 247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1" name="Shape 247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2" name="Shape 2472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3" name="Shape 2473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4" name="Shape 2474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5" name="Shape 247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6" name="Shape 247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7" name="Shape 247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8" name="Shape 247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9" name="Shape 247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0" name="Shape 248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1" name="Shape 248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2" name="Shape 2482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3" name="Shape 2483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4" name="Shape 2484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5" name="Shape 248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6" name="Shape 248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7" name="Shape 248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8" name="Shape 248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9" name="Shape 248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0" name="Shape 249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1" name="Shape 249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2" name="Shape 2492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3" name="Shape 2493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4" name="Shape 2494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5" name="Shape 249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6" name="Shape 249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7" name="Shape 249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8" name="Shape 249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9" name="Shape 249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0" name="Shape 250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1" name="Shape 250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2" name="Shape 2502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3" name="Shape 2503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4" name="Shape 2504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5" name="Shape 250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6" name="Shape 250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7" name="Shape 250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8" name="Shape 250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9" name="Shape 250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0" name="Shape 25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1" name="Shape 25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2" name="Shape 2512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3" name="Shape 2513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4" name="Shape 2514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5" name="Shape 251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6" name="Shape 251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7" name="Shape 251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8" name="Shape 251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9" name="Shape 251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0" name="Shape 252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1" name="Shape 252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2" name="Shape 2522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3" name="Shape 2523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24" name="Shape 2524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Shape 252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6" name="Shape 252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7" name="Shape 252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8" name="Shape 252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9" name="Shape 252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0" name="Shape 253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1" name="Shape 253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2" name="Shape 2532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3" name="Shape 2533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4" name="Shape 2534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5" name="Shape 253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6" name="Shape 253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7" name="Shape 253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8" name="Shape 253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9" name="Shape 253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0" name="Shape 254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1" name="Shape 254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2" name="Shape 2542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3" name="Shape 2543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4" name="Shape 2544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5" name="Shape 254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6" name="Shape 254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7" name="Shape 254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8" name="Shape 254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9" name="Shape 254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0" name="Shape 255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1" name="Shape 255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2" name="Shape 2552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3" name="Shape 2553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4" name="Shape 2554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5" name="Shape 255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6" name="Shape 255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7" name="Shape 255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8" name="Shape 255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9" name="Shape 255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0" name="Shape 256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1" name="Shape 256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2" name="Shape 2562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3" name="Shape 2563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4" name="Shape 2564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5" name="Shape 256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6" name="Shape 256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7" name="Shape 256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8" name="Shape 256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9" name="Shape 256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0" name="Shape 257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1" name="Shape 257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2" name="Shape 2572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3" name="Shape 2573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4" name="Shape 2574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5" name="Shape 257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6" name="Shape 257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7" name="Shape 257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8" name="Shape 257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9" name="Shape 257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0" name="Shape 258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1" name="Shape 258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2" name="Shape 2582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3" name="Shape 2583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4" name="Shape 2584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5" name="Shape 258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6" name="Shape 258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7" name="Shape 258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8" name="Shape 258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9" name="Shape 258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0" name="Shape 259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1" name="Shape 259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2" name="Shape 2592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3" name="Shape 2593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4" name="Shape 2594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5" name="Shape 259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6" name="Shape 259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7" name="Shape 259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8" name="Shape 259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9" name="Shape 259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0" name="Shape 260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1" name="Shape 260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2" name="Shape 2602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3" name="Shape 2603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4" name="Shape 2604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5" name="Shape 260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6" name="Shape 260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7" name="Shape 260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8" name="Shape 260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9" name="Shape 260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0" name="Shape 26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1" name="Shape 26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2" name="Shape 2612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3" name="Shape 2613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4" name="Shape 2614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5" name="Shape 261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6" name="Shape 261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7" name="Shape 261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8" name="Shape 261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9" name="Shape 261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0" name="Shape 262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1" name="Shape 262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2" name="Shape 2622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3" name="Shape 2623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4" name="Shape 2624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5" name="Shape 262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26" name="Shape 262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Shape 262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8" name="Shape 262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9" name="Shape 262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0" name="Shape 263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1" name="Shape 263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2" name="Shape 2632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3" name="Shape 2633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4" name="Shape 2634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5" name="Shape 263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6" name="Shape 263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7" name="Shape 263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8" name="Shape 263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9" name="Shape 263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0" name="Shape 264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1" name="Shape 264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2" name="Shape 2642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3" name="Shape 2643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4" name="Shape 2644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5" name="Shape 264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6" name="Shape 264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7" name="Shape 264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8" name="Shape 264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9" name="Shape 264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0" name="Shape 265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1" name="Shape 265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2" name="Shape 2652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3" name="Shape 2653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4" name="Shape 2654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5" name="Shape 265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6" name="Shape 265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7" name="Shape 265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8" name="Shape 265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9" name="Shape 265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0" name="Shape 266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1" name="Shape 266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2" name="Shape 2662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3" name="Shape 2663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4" name="Shape 2664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5" name="Shape 266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6" name="Shape 266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7" name="Shape 266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8" name="Shape 266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9" name="Shape 266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0" name="Shape 267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1" name="Shape 267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2" name="Shape 2672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3" name="Shape 2673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4" name="Shape 2674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5" name="Shape 267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6" name="Shape 267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77" name="Shape 267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Shape 267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grpSp>
        <p:nvGrpSpPr>
          <p:cNvPr id="2680" name="Shape 268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Shape 268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2" name="Shape 2682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3" name="Shape 2683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4" name="Shape 2684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5" name="Shape 268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6" name="Shape 268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7" name="Shape 268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8" name="Shape 268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9" name="Shape 268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0" name="Shape 269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1" name="Shape 269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2" name="Shape 2692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3" name="Shape 2693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4" name="Shape 2694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5" name="Shape 269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6" name="Shape 269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7" name="Shape 269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8" name="Shape 269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9" name="Shape 269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0" name="Shape 270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1" name="Shape 270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2" name="Shape 2702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3" name="Shape 2703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4" name="Shape 2704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5" name="Shape 270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6" name="Shape 270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7" name="Shape 270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8" name="Shape 270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9" name="Shape 270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0" name="Shape 27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1" name="Shape 27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2" name="Shape 2712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3" name="Shape 2713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4" name="Shape 2714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5" name="Shape 271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6" name="Shape 271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7" name="Shape 271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8" name="Shape 271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9" name="Shape 271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0" name="Shape 272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1" name="Shape 272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2" name="Shape 2722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3" name="Shape 2723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4" name="Shape 2724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5" name="Shape 272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6" name="Shape 272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7" name="Shape 272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8" name="Shape 272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9" name="Shape 272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0" name="Shape 273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1" name="Shape 273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2" name="Shape 2732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3" name="Shape 2733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4" name="Shape 2734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5" name="Shape 273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6" name="Shape 273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7" name="Shape 273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738" name="Shape 273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Shape 273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0" name="Shape 274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1" name="Shape 274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2" name="Shape 2742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3" name="Shape 2743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4" name="Shape 2744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5" name="Shape 274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6" name="Shape 274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7" name="Shape 274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8" name="Shape 274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9" name="Shape 274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0" name="Shape 275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1" name="Shape 275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2" name="Shape 2752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3" name="Shape 2753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4" name="Shape 2754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5" name="Shape 275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6" name="Shape 275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7" name="Shape 275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8" name="Shape 275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9" name="Shape 275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0" name="Shape 276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1" name="Shape 276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2" name="Shape 2762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3" name="Shape 2763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4" name="Shape 2764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5" name="Shape 276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6" name="Shape 276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7" name="Shape 276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8" name="Shape 276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9" name="Shape 276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0" name="Shape 277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1" name="Shape 277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2" name="Shape 2772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3" name="Shape 2773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4" name="Shape 2774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5" name="Shape 277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6" name="Shape 277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7" name="Shape 277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8" name="Shape 277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9" name="Shape 277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0" name="Shape 278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1" name="Shape 278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2" name="Shape 2782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3" name="Shape 2783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4" name="Shape 2784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5" name="Shape 278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6" name="Shape 278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7" name="Shape 278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8" name="Shape 278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9" name="Shape 278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0" name="Shape 279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1" name="Shape 279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2" name="Shape 2792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3" name="Shape 2793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4" name="Shape 2794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5" name="Shape 279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6" name="Shape 279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7" name="Shape 279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8" name="Shape 279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9" name="Shape 279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0" name="Shape 280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801" name="Shape 280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Shape 2802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3" name="Shape 2803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4" name="Shape 2804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5" name="Shape 280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6" name="Shape 280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7" name="Shape 280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8" name="Shape 280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9" name="Shape 280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0" name="Shape 28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1" name="Shape 28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2" name="Shape 2812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3" name="Shape 2813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4" name="Shape 2814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5" name="Shape 281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6" name="Shape 281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7" name="Shape 281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8" name="Shape 281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9" name="Shape 281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0" name="Shape 282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1" name="Shape 282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2" name="Shape 2822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3" name="Shape 2823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4" name="Shape 2824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5" name="Shape 282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6" name="Shape 282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7" name="Shape 282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8" name="Shape 282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9" name="Shape 282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0" name="Shape 283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1" name="Shape 283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2" name="Shape 2832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3" name="Shape 2833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4" name="Shape 2834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5" name="Shape 283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6" name="Shape 283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7" name="Shape 283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8" name="Shape 283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9" name="Shape 283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0" name="Shape 284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1" name="Shape 284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2" name="Shape 2842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3" name="Shape 2843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4" name="Shape 2844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5" name="Shape 284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6" name="Shape 284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7" name="Shape 284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8" name="Shape 284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9" name="Shape 284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0" name="Shape 285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1" name="Shape 285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2" name="Shape 2852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3" name="Shape 2853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4" name="Shape 2854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5" name="Shape 285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6" name="Shape 285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7" name="Shape 285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8" name="Shape 285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9" name="Shape 285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0" name="Shape 286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1" name="Shape 286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2" name="Shape 2862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3" name="Shape 2863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4" name="Shape 2864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5" name="Shape 286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6" name="Shape 286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7" name="Shape 286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8" name="Shape 286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9" name="Shape 286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0" name="Shape 287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1" name="Shape 287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2" name="Shape 2872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3" name="Shape 2873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4" name="Shape 2874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5" name="Shape 287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6" name="Shape 287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7" name="Shape 287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8" name="Shape 287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9" name="Shape 287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0" name="Shape 288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1" name="Shape 288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2" name="Shape 2882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3" name="Shape 2883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4" name="Shape 2884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5" name="Shape 288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6" name="Shape 288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7" name="Shape 288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8" name="Shape 288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9" name="Shape 288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0" name="Shape 289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1" name="Shape 289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2" name="Shape 2892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3" name="Shape 2893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4" name="Shape 2894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5" name="Shape 289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6" name="Shape 289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7" name="Shape 289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8" name="Shape 289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9" name="Shape 289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0" name="Shape 290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1" name="Shape 290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2" name="Shape 2902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903" name="Shape 2903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Shape 2904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5" name="Shape 290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6" name="Shape 290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7" name="Shape 290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8" name="Shape 290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9" name="Shape 290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0" name="Shape 29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1" name="Shape 29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2" name="Shape 2912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3" name="Shape 2913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4" name="Shape 2914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5" name="Shape 291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6" name="Shape 291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7" name="Shape 291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8" name="Shape 291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9" name="Shape 291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0" name="Shape 292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1" name="Shape 292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2" name="Shape 2922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3" name="Shape 2923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4" name="Shape 2924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5" name="Shape 292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6" name="Shape 292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7" name="Shape 292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8" name="Shape 292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9" name="Shape 292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0" name="Shape 293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1" name="Shape 293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2" name="Shape 2932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3" name="Shape 2933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4" name="Shape 2934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5" name="Shape 293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6" name="Shape 293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7" name="Shape 293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8" name="Shape 293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9" name="Shape 293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0" name="Shape 294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1" name="Shape 294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2" name="Shape 2942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3" name="Shape 2943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4" name="Shape 2944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5" name="Shape 294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6" name="Shape 294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7" name="Shape 294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8" name="Shape 294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9" name="Shape 294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0" name="Shape 295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1" name="Shape 295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2" name="Shape 2952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3" name="Shape 2953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954" name="Shape 295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6" name="Shape 295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Shape 295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8" name="Shape 295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9" name="Shape 295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0" name="Shape 296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1" name="Shape 296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2" name="Shape 296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3" name="Shape 296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4" name="Shape 296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5" name="Shape 296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6" name="Shape 296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7" name="Shape 296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8" name="Shape 296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9" name="Shape 296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0" name="Shape 297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1" name="Shape 297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2" name="Shape 297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3" name="Shape 297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4" name="Shape 297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5" name="Shape 297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6" name="Shape 297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7" name="Shape 297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8" name="Shape 297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9" name="Shape 297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0" name="Shape 298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1" name="Shape 298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2" name="Shape 298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3" name="Shape 298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4" name="Shape 298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5" name="Shape 298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6" name="Shape 298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7" name="Shape 298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8" name="Shape 298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9" name="Shape 298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0" name="Shape 299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1" name="Shape 299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2" name="Shape 299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3" name="Shape 299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4" name="Shape 299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5" name="Shape 299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6" name="Shape 299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7" name="Shape 299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8" name="Shape 299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9" name="Shape 299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0" name="Shape 300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1" name="Shape 300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2" name="Shape 300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3" name="Shape 300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4" name="Shape 300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5" name="Shape 300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6" name="Shape 300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7" name="Shape 300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8" name="Shape 300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9" name="Shape 300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0" name="Shape 30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1" name="Shape 30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2" name="Shape 301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3" name="Shape 301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14" name="Shape 3014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Shape 301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6" name="Shape 301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7" name="Shape 301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8" name="Shape 301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9" name="Shape 301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0" name="Shape 302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1" name="Shape 302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2" name="Shape 302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3" name="Shape 302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4" name="Shape 302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5" name="Shape 302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6" name="Shape 302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7" name="Shape 302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8" name="Shape 302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9" name="Shape 302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0" name="Shape 303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1" name="Shape 303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2" name="Shape 303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3" name="Shape 303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4" name="Shape 303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5" name="Shape 303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6" name="Shape 303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7" name="Shape 303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8" name="Shape 303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9" name="Shape 303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0" name="Shape 304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1" name="Shape 304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2" name="Shape 304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3" name="Shape 304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4" name="Shape 304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5" name="Shape 304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6" name="Shape 304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7" name="Shape 304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8" name="Shape 304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9" name="Shape 304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0" name="Shape 305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1" name="Shape 305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2" name="Shape 305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3" name="Shape 305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4" name="Shape 305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5" name="Shape 305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6" name="Shape 305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7" name="Shape 305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8" name="Shape 305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9" name="Shape 305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0" name="Shape 306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1" name="Shape 306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2" name="Shape 306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3" name="Shape 306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4" name="Shape 306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5" name="Shape 306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6" name="Shape 306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7" name="Shape 306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8" name="Shape 306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9" name="Shape 306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0" name="Shape 307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1" name="Shape 307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2" name="Shape 307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3" name="Shape 307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4" name="Shape 307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5" name="Shape 307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6" name="Shape 307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77" name="Shape 307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Shape 307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9" name="Shape 307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0" name="Shape 308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1" name="Shape 308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2" name="Shape 308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3" name="Shape 308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4" name="Shape 308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5" name="Shape 308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6" name="Shape 308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7" name="Shape 308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8" name="Shape 308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9" name="Shape 308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0" name="Shape 309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1" name="Shape 309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2" name="Shape 309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3" name="Shape 309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4" name="Shape 309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5" name="Shape 309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6" name="Shape 309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7" name="Shape 309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8" name="Shape 309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9" name="Shape 309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0" name="Shape 310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1" name="Shape 310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2" name="Shape 310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3" name="Shape 310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4" name="Shape 310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5" name="Shape 310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6" name="Shape 310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7" name="Shape 310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8" name="Shape 310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9" name="Shape 310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0" name="Shape 31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1" name="Shape 31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2" name="Shape 311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3" name="Shape 311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4" name="Shape 311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5" name="Shape 311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6" name="Shape 311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7" name="Shape 311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8" name="Shape 311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9" name="Shape 311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0" name="Shape 312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1" name="Shape 312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2" name="Shape 312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3" name="Shape 312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4" name="Shape 312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5" name="Shape 312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6" name="Shape 312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7" name="Shape 312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8" name="Shape 312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9" name="Shape 312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0" name="Shape 313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1" name="Shape 313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2" name="Shape 313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3" name="Shape 313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4" name="Shape 313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5" name="Shape 313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6" name="Shape 313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7" name="Shape 313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8" name="Shape 313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9" name="Shape 313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0" name="Shape 314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1" name="Shape 314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2" name="Shape 314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3" name="Shape 314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4" name="Shape 314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5" name="Shape 314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6" name="Shape 314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7" name="Shape 314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8" name="Shape 314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9" name="Shape 314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0" name="Shape 315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1" name="Shape 315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2" name="Shape 315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3" name="Shape 315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4" name="Shape 315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5" name="Shape 315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6" name="Shape 315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7" name="Shape 315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8" name="Shape 315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9" name="Shape 315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0" name="Shape 316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1" name="Shape 316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2" name="Shape 316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3" name="Shape 316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4" name="Shape 316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5" name="Shape 316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6" name="Shape 316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7" name="Shape 316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8" name="Shape 316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9" name="Shape 316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0" name="Shape 317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1" name="Shape 317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2" name="Shape 317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3" name="Shape 317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4" name="Shape 317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5" name="Shape 317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6" name="Shape 317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7" name="Shape 317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8" name="Shape 317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79" name="Shape 317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Shape 318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1" name="Shape 318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2" name="Shape 318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3" name="Shape 318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4" name="Shape 318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5" name="Shape 318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6" name="Shape 318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7" name="Shape 318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8" name="Shape 318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9" name="Shape 318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0" name="Shape 319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1" name="Shape 319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2" name="Shape 319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3" name="Shape 319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4" name="Shape 319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5" name="Shape 319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6" name="Shape 319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7" name="Shape 319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8" name="Shape 319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9" name="Shape 319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0" name="Shape 320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1" name="Shape 320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2" name="Shape 320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3" name="Shape 320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4" name="Shape 320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5" name="Shape 320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6" name="Shape 320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7" name="Shape 320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8" name="Shape 320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9" name="Shape 320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0" name="Shape 32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1" name="Shape 32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2" name="Shape 321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3" name="Shape 321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4" name="Shape 321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5" name="Shape 321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6" name="Shape 321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7" name="Shape 321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8" name="Shape 321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9" name="Shape 321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0" name="Shape 322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1" name="Shape 322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2" name="Shape 322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3" name="Shape 322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4" name="Shape 322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5" name="Shape 322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6" name="Shape 322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7" name="Shape 322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8" name="Shape 322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9" name="Shape 322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30" name="Shape 323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D3EBD5"/>
              </a:buClr>
              <a:buSzPct val="1000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>
              <a:spcBef>
                <a:spcPts val="48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>
              <a:spcBef>
                <a:spcPts val="48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‹#›</a:t>
            </a:fld>
            <a:endParaRPr lang="en" sz="12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Shape 3841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108400" cy="211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80BFB7"/>
                </a:solidFill>
                <a:latin typeface="Seravek ExtraLight" charset="0"/>
                <a:ea typeface="Seravek ExtraLight" charset="0"/>
                <a:cs typeface="Seravek ExtraLight" charset="0"/>
              </a:rPr>
              <a:t>Canvas</a:t>
            </a:r>
            <a:r>
              <a:rPr lang="en" dirty="0">
                <a:latin typeface="Seravek ExtraLight" charset="0"/>
                <a:ea typeface="Seravek ExtraLight" charset="0"/>
                <a:cs typeface="Seravek ExtraLight" charset="0"/>
              </a:rPr>
              <a:t> Testing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Seravek ExtraLight" charset="0"/>
                <a:ea typeface="Seravek ExtraLight" charset="0"/>
                <a:cs typeface="Seravek ExtraLight" charset="0"/>
              </a:rPr>
              <a:t>Framework</a:t>
            </a:r>
          </a:p>
        </p:txBody>
      </p:sp>
      <p:sp>
        <p:nvSpPr>
          <p:cNvPr id="3842" name="Shape 3842"/>
          <p:cNvSpPr txBox="1">
            <a:spLocks noGrp="1"/>
          </p:cNvSpPr>
          <p:nvPr>
            <p:ph type="subTitle" idx="4294967295"/>
          </p:nvPr>
        </p:nvSpPr>
        <p:spPr>
          <a:xfrm>
            <a:off x="761825" y="2807525"/>
            <a:ext cx="5108575" cy="155257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D3EBD5"/>
                </a:solidFill>
                <a:latin typeface="Seravek ExtraLight" charset="0"/>
                <a:ea typeface="Seravek ExtraLight" charset="0"/>
                <a:cs typeface="Seravek ExtraLight" charset="0"/>
              </a:rPr>
              <a:t>Don’t Test 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D3EBD5"/>
                </a:solidFill>
                <a:latin typeface="Seravek ExtraLight" charset="0"/>
                <a:ea typeface="Seravek ExtraLight" charset="0"/>
                <a:cs typeface="Seravek ExtraLight" charset="0"/>
              </a:rPr>
              <a:t>Kenneth </a:t>
            </a:r>
            <a:r>
              <a:rPr lang="en" dirty="0" err="1">
                <a:solidFill>
                  <a:srgbClr val="D3EBD5"/>
                </a:solidFill>
                <a:latin typeface="Seravek ExtraLight" charset="0"/>
                <a:ea typeface="Seravek ExtraLight" charset="0"/>
                <a:cs typeface="Seravek ExtraLight" charset="0"/>
              </a:rPr>
              <a:t>Dela</a:t>
            </a:r>
            <a:r>
              <a:rPr lang="en" dirty="0">
                <a:solidFill>
                  <a:srgbClr val="D3EBD5"/>
                </a:solidFill>
                <a:latin typeface="Seravek ExtraLight" charset="0"/>
                <a:ea typeface="Seravek ExtraLight" charset="0"/>
                <a:cs typeface="Seravek ExtraLight" charset="0"/>
              </a:rPr>
              <a:t> Cruz,</a:t>
            </a:r>
            <a:br>
              <a:rPr lang="en" dirty="0">
                <a:solidFill>
                  <a:srgbClr val="D3EBD5"/>
                </a:solidFill>
                <a:latin typeface="Seravek ExtraLight" charset="0"/>
                <a:ea typeface="Seravek ExtraLight" charset="0"/>
                <a:cs typeface="Seravek ExtraLight" charset="0"/>
              </a:rPr>
            </a:br>
            <a:r>
              <a:rPr lang="en" dirty="0">
                <a:solidFill>
                  <a:srgbClr val="D3EBD5"/>
                </a:solidFill>
                <a:latin typeface="Seravek ExtraLight" charset="0"/>
                <a:ea typeface="Seravek ExtraLight" charset="0"/>
                <a:cs typeface="Seravek ExtraLight" charset="0"/>
              </a:rPr>
              <a:t>Sam Word, Kyle Glick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Shape 38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Experiences</a:t>
            </a:r>
          </a:p>
        </p:txBody>
      </p:sp>
      <p:sp>
        <p:nvSpPr>
          <p:cNvPr id="3898" name="Shape 389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 did well: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Communication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Meeting deadlines</a:t>
            </a:r>
          </a:p>
          <a:p>
            <a:pPr marL="457200" lvl="0" indent="-342900">
              <a:spcBef>
                <a:spcPts val="0"/>
              </a:spcBef>
              <a:buSzPct val="100000"/>
            </a:pPr>
            <a:r>
              <a:rPr lang="en"/>
              <a:t>Creating and managing our framework architecture </a:t>
            </a:r>
          </a:p>
        </p:txBody>
      </p:sp>
      <p:sp>
        <p:nvSpPr>
          <p:cNvPr id="3899" name="Shape 3899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 we faced: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/>
              <a:t>Initial Canvas installation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Dependencies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/>
              <a:t>Handling the massive Canvas repository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4" name="Shape 3904"/>
          <p:cNvSpPr txBox="1">
            <a:spLocks noGrp="1"/>
          </p:cNvSpPr>
          <p:nvPr>
            <p:ph type="title" idx="4294967295"/>
          </p:nvPr>
        </p:nvSpPr>
        <p:spPr>
          <a:xfrm>
            <a:off x="294480" y="731611"/>
            <a:ext cx="6761163" cy="85725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D3EBD5"/>
                </a:solidFill>
                <a:latin typeface="Seravek ExtraLight" charset="0"/>
                <a:ea typeface="Seravek ExtraLight" charset="0"/>
                <a:cs typeface="Seravek ExtraLight" charset="0"/>
              </a:rPr>
              <a:t>Acknowledgements</a:t>
            </a:r>
          </a:p>
        </p:txBody>
      </p:sp>
      <p:sp>
        <p:nvSpPr>
          <p:cNvPr id="3905" name="Shape 3905"/>
          <p:cNvSpPr txBox="1">
            <a:spLocks noGrp="1"/>
          </p:cNvSpPr>
          <p:nvPr>
            <p:ph type="body" idx="4294967295"/>
          </p:nvPr>
        </p:nvSpPr>
        <p:spPr>
          <a:xfrm>
            <a:off x="294480" y="1588861"/>
            <a:ext cx="7350125" cy="297973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ct val="100000"/>
            </a:pPr>
            <a:r>
              <a:rPr lang="en" dirty="0">
                <a:solidFill>
                  <a:srgbClr val="80BFB7"/>
                </a:solidFill>
                <a:latin typeface="Seravek ExtraLight" charset="0"/>
                <a:ea typeface="Seravek ExtraLight" charset="0"/>
                <a:cs typeface="Seravek ExtraLight" charset="0"/>
              </a:rPr>
              <a:t>Canvas by Instructure</a:t>
            </a: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ct val="100000"/>
            </a:pPr>
            <a:r>
              <a:rPr lang="en" dirty="0">
                <a:solidFill>
                  <a:srgbClr val="80BFB7"/>
                </a:solidFill>
                <a:latin typeface="Seravek ExtraLight" charset="0"/>
                <a:ea typeface="Seravek ExtraLight" charset="0"/>
                <a:cs typeface="Seravek ExtraLight" charset="0"/>
              </a:rPr>
              <a:t>Website: </a:t>
            </a:r>
            <a:r>
              <a:rPr lang="en" dirty="0" err="1">
                <a:solidFill>
                  <a:srgbClr val="80BFB7"/>
                </a:solidFill>
                <a:latin typeface="Seravek ExtraLight" charset="0"/>
                <a:ea typeface="Seravek ExtraLight" charset="0"/>
                <a:cs typeface="Seravek ExtraLight" charset="0"/>
              </a:rPr>
              <a:t>canvaslms.com</a:t>
            </a:r>
            <a:endParaRPr lang="en" dirty="0">
              <a:solidFill>
                <a:srgbClr val="80BFB7"/>
              </a:solidFill>
              <a:latin typeface="Seravek ExtraLight" charset="0"/>
              <a:ea typeface="Seravek ExtraLight" charset="0"/>
              <a:cs typeface="Seravek ExtraLight" charset="0"/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ct val="100000"/>
            </a:pPr>
            <a:r>
              <a:rPr lang="en" dirty="0">
                <a:solidFill>
                  <a:srgbClr val="80BFB7"/>
                </a:solidFill>
                <a:latin typeface="Seravek ExtraLight" charset="0"/>
                <a:ea typeface="Seravek ExtraLight" charset="0"/>
                <a:cs typeface="Seravek ExtraLight" charset="0"/>
              </a:rPr>
              <a:t>GitHub: </a:t>
            </a:r>
            <a:r>
              <a:rPr lang="en" dirty="0" err="1">
                <a:solidFill>
                  <a:srgbClr val="80BFB7"/>
                </a:solidFill>
                <a:latin typeface="Seravek ExtraLight" charset="0"/>
                <a:ea typeface="Seravek ExtraLight" charset="0"/>
                <a:cs typeface="Seravek ExtraLight" charset="0"/>
              </a:rPr>
              <a:t>github.com</a:t>
            </a:r>
            <a:r>
              <a:rPr lang="en" dirty="0">
                <a:solidFill>
                  <a:srgbClr val="80BFB7"/>
                </a:solidFill>
                <a:latin typeface="Seravek ExtraLight" charset="0"/>
                <a:ea typeface="Seravek ExtraLight" charset="0"/>
                <a:cs typeface="Seravek ExtraLight" charset="0"/>
              </a:rPr>
              <a:t>/</a:t>
            </a:r>
            <a:r>
              <a:rPr lang="en" dirty="0" err="1">
                <a:solidFill>
                  <a:srgbClr val="80BFB7"/>
                </a:solidFill>
                <a:latin typeface="Seravek ExtraLight" charset="0"/>
                <a:ea typeface="Seravek ExtraLight" charset="0"/>
                <a:cs typeface="Seravek ExtraLight" charset="0"/>
              </a:rPr>
              <a:t>instructure</a:t>
            </a:r>
            <a:r>
              <a:rPr lang="en" dirty="0">
                <a:solidFill>
                  <a:srgbClr val="80BFB7"/>
                </a:solidFill>
                <a:latin typeface="Seravek ExtraLight" charset="0"/>
                <a:ea typeface="Seravek ExtraLight" charset="0"/>
                <a:cs typeface="Seravek ExtraLight" charset="0"/>
              </a:rPr>
              <a:t>/canvas-</a:t>
            </a:r>
            <a:r>
              <a:rPr lang="en" dirty="0" err="1">
                <a:solidFill>
                  <a:srgbClr val="80BFB7"/>
                </a:solidFill>
                <a:latin typeface="Seravek ExtraLight" charset="0"/>
                <a:ea typeface="Seravek ExtraLight" charset="0"/>
                <a:cs typeface="Seravek ExtraLight" charset="0"/>
              </a:rPr>
              <a:t>lms</a:t>
            </a:r>
            <a:endParaRPr lang="en" dirty="0">
              <a:solidFill>
                <a:srgbClr val="80BFB7"/>
              </a:solidFill>
              <a:latin typeface="Seravek ExtraLight" charset="0"/>
              <a:ea typeface="Seravek ExtraLight" charset="0"/>
              <a:cs typeface="Seravek ExtraLight" charset="0"/>
            </a:endParaRPr>
          </a:p>
          <a:p>
            <a:pPr marL="457200" lvl="0" indent="-381000" rtl="0">
              <a:spcBef>
                <a:spcPts val="0"/>
              </a:spcBef>
              <a:buClr>
                <a:srgbClr val="80BFB7"/>
              </a:buClr>
              <a:buSzPct val="100000"/>
            </a:pPr>
            <a:r>
              <a:rPr lang="en" dirty="0">
                <a:solidFill>
                  <a:srgbClr val="80BFB7"/>
                </a:solidFill>
                <a:latin typeface="Seravek ExtraLight" charset="0"/>
                <a:ea typeface="Seravek ExtraLight" charset="0"/>
                <a:cs typeface="Seravek ExtraLight" charset="0"/>
              </a:rPr>
              <a:t>Dr. Jim Bowring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0" name="Shape 3910"/>
          <p:cNvSpPr txBox="1">
            <a:spLocks noGrp="1"/>
          </p:cNvSpPr>
          <p:nvPr>
            <p:ph type="ctrTitle" idx="4294967295"/>
          </p:nvPr>
        </p:nvSpPr>
        <p:spPr>
          <a:xfrm>
            <a:off x="424538" y="2049463"/>
            <a:ext cx="6580414" cy="115887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D3EBD5"/>
                </a:solidFill>
                <a:latin typeface="Seravek ExtraLight" charset="0"/>
                <a:ea typeface="Seravek ExtraLight" charset="0"/>
                <a:cs typeface="Seravek ExtraLight" charset="0"/>
              </a:rPr>
              <a:t>Demonstration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Shape 38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Seravek ExtraLight" charset="0"/>
                <a:ea typeface="Seravek ExtraLight" charset="0"/>
                <a:cs typeface="Seravek ExtraLight" charset="0"/>
              </a:rPr>
              <a:t>Introduction</a:t>
            </a:r>
          </a:p>
        </p:txBody>
      </p:sp>
      <p:sp>
        <p:nvSpPr>
          <p:cNvPr id="3848" name="Shape 384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dirty="0">
                <a:latin typeface="Seravek ExtraLight" charset="0"/>
                <a:ea typeface="Seravek ExtraLight" charset="0"/>
                <a:cs typeface="Seravek ExtraLight" charset="0"/>
              </a:rPr>
              <a:t>Team Repository: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dirty="0" err="1">
                <a:latin typeface="Seravek ExtraLight" charset="0"/>
                <a:ea typeface="Seravek ExtraLight" charset="0"/>
                <a:cs typeface="Seravek ExtraLight" charset="0"/>
              </a:rPr>
              <a:t>github.com</a:t>
            </a:r>
            <a:r>
              <a:rPr lang="en" dirty="0">
                <a:latin typeface="Seravek ExtraLight" charset="0"/>
                <a:ea typeface="Seravek ExtraLight" charset="0"/>
                <a:cs typeface="Seravek ExtraLight" charset="0"/>
              </a:rPr>
              <a:t>/CSCI-362-02-2017/Don-t-Test-Me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>
                <a:latin typeface="Seravek ExtraLight" charset="0"/>
                <a:ea typeface="Seravek ExtraLight" charset="0"/>
                <a:cs typeface="Seravek ExtraLight" charset="0"/>
              </a:rPr>
              <a:t>Why we chose to test Canvas:</a:t>
            </a: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>
                <a:latin typeface="Seravek ExtraLight" charset="0"/>
                <a:ea typeface="Seravek ExtraLight" charset="0"/>
                <a:cs typeface="Seravek ExtraLight" charset="0"/>
              </a:rPr>
              <a:t>Extensive documentation on GitHub</a:t>
            </a: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>
                <a:latin typeface="Seravek ExtraLight" charset="0"/>
                <a:ea typeface="Seravek ExtraLight" charset="0"/>
                <a:cs typeface="Seravek ExtraLight" charset="0"/>
              </a:rPr>
              <a:t>The repository is active</a:t>
            </a:r>
          </a:p>
          <a:p>
            <a:pPr marL="914400" lvl="1" indent="-381000" rtl="0">
              <a:spcBef>
                <a:spcPts val="0"/>
              </a:spcBef>
              <a:buSzPct val="100000"/>
            </a:pPr>
            <a:r>
              <a:rPr lang="en" dirty="0">
                <a:latin typeface="Seravek ExtraLight" charset="0"/>
                <a:ea typeface="Seravek ExtraLight" charset="0"/>
                <a:cs typeface="Seravek ExtraLight" charset="0"/>
              </a:rPr>
              <a:t>Ruby on Rails is well-structured, easy to learn and 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Shape 38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About Our Testing Framework</a:t>
            </a:r>
          </a:p>
        </p:txBody>
      </p:sp>
      <p:sp>
        <p:nvSpPr>
          <p:cNvPr id="3854" name="Shape 3854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200" dirty="0"/>
              <a:t>25 test cases that test five different model methods</a:t>
            </a: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200" dirty="0"/>
              <a:t>Each test case is a text file with the test number, requirement, model, method, inputs, oracle, and driver file name</a:t>
            </a: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200" dirty="0"/>
              <a:t>One driver per model method</a:t>
            </a: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200" dirty="0"/>
              <a:t>DRY drivers extend the </a:t>
            </a:r>
            <a:r>
              <a:rPr lang="en" sz="2200" dirty="0" err="1">
                <a:latin typeface="Courier" charset="0"/>
                <a:ea typeface="Courier" charset="0"/>
                <a:cs typeface="Courier" charset="0"/>
                <a:sym typeface="Source Code Pro Light"/>
              </a:rPr>
              <a:t>Testatron</a:t>
            </a:r>
            <a:r>
              <a:rPr lang="en" sz="2200" dirty="0"/>
              <a:t> class</a:t>
            </a:r>
          </a:p>
          <a:p>
            <a:pPr marL="457200" lvl="0" indent="-368300" rtl="0">
              <a:spcBef>
                <a:spcPts val="0"/>
              </a:spcBef>
              <a:buSzPct val="100000"/>
            </a:pPr>
            <a:r>
              <a:rPr lang="en" sz="2200" dirty="0"/>
              <a:t>Exists within a copy of the Canvas repo to use gems and test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Shape 38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Setting Up Our Testing Framework</a:t>
            </a:r>
          </a:p>
        </p:txBody>
      </p:sp>
      <p:sp>
        <p:nvSpPr>
          <p:cNvPr id="3860" name="Shape 3860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36550" rtl="0">
              <a:spcBef>
                <a:spcPts val="0"/>
              </a:spcBef>
              <a:buSzPct val="100000"/>
            </a:pPr>
            <a:r>
              <a:rPr lang="en" sz="1700" dirty="0"/>
              <a:t>See the How-To Guide on our Wiki for complete installation instructions</a:t>
            </a:r>
          </a:p>
          <a:p>
            <a:pPr marL="457200" lvl="0" indent="-3365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700" dirty="0"/>
              <a:t>Hardware and software requirements:</a:t>
            </a:r>
          </a:p>
          <a:p>
            <a:pPr marL="914400" lvl="1" indent="-3365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700" dirty="0">
                <a:latin typeface="Seravek ExtraLight" charset="0"/>
                <a:ea typeface="Seravek ExtraLight" charset="0"/>
                <a:cs typeface="Seravek ExtraLight" charset="0"/>
              </a:rPr>
              <a:t>Ubuntu 16.04 (64-Bit) *</a:t>
            </a:r>
          </a:p>
          <a:p>
            <a:pPr marL="914400" lvl="1" indent="-3365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700" dirty="0">
                <a:latin typeface="Seravek ExtraLight" charset="0"/>
                <a:ea typeface="Seravek ExtraLight" charset="0"/>
                <a:cs typeface="Seravek ExtraLight" charset="0"/>
              </a:rPr>
              <a:t>Ruby version 2.4.2 *</a:t>
            </a:r>
          </a:p>
          <a:p>
            <a:pPr marL="914400" lvl="1" indent="-3365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700" dirty="0">
                <a:latin typeface="Seravek ExtraLight" charset="0"/>
                <a:ea typeface="Seravek ExtraLight" charset="0"/>
                <a:cs typeface="Seravek ExtraLight" charset="0"/>
              </a:rPr>
              <a:t>PostgreSQL 9.5.10 *</a:t>
            </a:r>
          </a:p>
          <a:p>
            <a:pPr marL="914400" lvl="1" indent="-3365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700" dirty="0">
                <a:latin typeface="Seravek ExtraLight" charset="0"/>
                <a:ea typeface="Seravek ExtraLight" charset="0"/>
                <a:cs typeface="Seravek ExtraLight" charset="0"/>
              </a:rPr>
              <a:t>Ruby-Bundler 1.15.3</a:t>
            </a: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</a:pPr>
            <a:r>
              <a:rPr lang="en" sz="1700" dirty="0"/>
              <a:t>Clone our repository</a:t>
            </a: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700" dirty="0"/>
              <a:t>Install Ruby Libraries, PostgreSQL, Bundler and Ruby Gems</a:t>
            </a: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700" dirty="0"/>
              <a:t>Run the database setup script provided by Canvas</a:t>
            </a: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700" dirty="0"/>
              <a:t>Run our script from the </a:t>
            </a:r>
            <a:r>
              <a:rPr lang="en" sz="1700" dirty="0" err="1">
                <a:latin typeface="Courier" charset="0"/>
                <a:ea typeface="Courier" charset="0"/>
                <a:cs typeface="Courier" charset="0"/>
                <a:sym typeface="Source Code Pro Light"/>
              </a:rPr>
              <a:t>TestAutomation</a:t>
            </a:r>
            <a:r>
              <a:rPr lang="en" sz="1700" dirty="0"/>
              <a:t> directory</a:t>
            </a:r>
          </a:p>
        </p:txBody>
      </p:sp>
      <p:sp>
        <p:nvSpPr>
          <p:cNvPr id="3861" name="Shape 3861"/>
          <p:cNvSpPr txBox="1"/>
          <p:nvPr/>
        </p:nvSpPr>
        <p:spPr>
          <a:xfrm>
            <a:off x="4695825" y="2553625"/>
            <a:ext cx="2162100" cy="106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>
                <a:solidFill>
                  <a:srgbClr val="89939B"/>
                </a:solidFill>
                <a:latin typeface="Seravek ExtraLight" charset="0"/>
                <a:ea typeface="Seravek ExtraLight" charset="0"/>
                <a:cs typeface="Seravek ExtraLight" charset="0"/>
                <a:sym typeface="Titillium Web"/>
              </a:rPr>
              <a:t>* Other versions may be used but have not been tested.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6" name="Shape 38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Models and Methods Tested</a:t>
            </a:r>
          </a:p>
        </p:txBody>
      </p:sp>
      <p:sp>
        <p:nvSpPr>
          <p:cNvPr id="3867" name="Shape 386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000" dirty="0"/>
              <a:t>Five test cases for each of the following methods:</a:t>
            </a: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000" dirty="0" err="1">
                <a:latin typeface="Seravek ExtraLight" charset="0"/>
                <a:ea typeface="Seravek ExtraLight" charset="0"/>
                <a:cs typeface="Seravek ExtraLight" charset="0"/>
              </a:rPr>
              <a:t>Course#score_to_grade</a:t>
            </a:r>
            <a:endParaRPr lang="en" sz="2000" dirty="0">
              <a:latin typeface="Seravek ExtraLight" charset="0"/>
              <a:ea typeface="Seravek ExtraLight" charset="0"/>
              <a:cs typeface="Seravek ExtraLight" charset="0"/>
            </a:endParaRP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000" dirty="0" err="1">
                <a:latin typeface="Seravek ExtraLight" charset="0"/>
                <a:ea typeface="Seravek ExtraLight" charset="0"/>
                <a:cs typeface="Seravek ExtraLight" charset="0"/>
              </a:rPr>
              <a:t>LatePolicy#missing_points_deducted</a:t>
            </a:r>
            <a:endParaRPr lang="en" sz="2000" dirty="0">
              <a:latin typeface="Seravek ExtraLight" charset="0"/>
              <a:ea typeface="Seravek ExtraLight" charset="0"/>
              <a:cs typeface="Seravek ExtraLight" charset="0"/>
            </a:endParaRP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000" dirty="0" err="1">
                <a:latin typeface="Seravek ExtraLight" charset="0"/>
                <a:ea typeface="Seravek ExtraLight" charset="0"/>
                <a:cs typeface="Seravek ExtraLight" charset="0"/>
              </a:rPr>
              <a:t>LatePolicy#points_for_missing</a:t>
            </a:r>
            <a:endParaRPr lang="en" sz="2000" dirty="0">
              <a:latin typeface="Seravek ExtraLight" charset="0"/>
              <a:ea typeface="Seravek ExtraLight" charset="0"/>
              <a:cs typeface="Seravek ExtraLight" charset="0"/>
            </a:endParaRP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000" dirty="0" err="1">
                <a:latin typeface="Seravek ExtraLight" charset="0"/>
                <a:ea typeface="Seravek ExtraLight" charset="0"/>
                <a:cs typeface="Seravek ExtraLight" charset="0"/>
              </a:rPr>
              <a:t>Assignment#score_to_grade</a:t>
            </a:r>
            <a:endParaRPr lang="en" sz="2000" dirty="0">
              <a:latin typeface="Seravek ExtraLight" charset="0"/>
              <a:ea typeface="Seravek ExtraLight" charset="0"/>
              <a:cs typeface="Seravek ExtraLight" charset="0"/>
            </a:endParaRPr>
          </a:p>
          <a:p>
            <a:pPr marL="914400" lvl="1" indent="-355600">
              <a:spcBef>
                <a:spcPts val="0"/>
              </a:spcBef>
              <a:buSzPct val="100000"/>
            </a:pPr>
            <a:r>
              <a:rPr lang="en" sz="2000" dirty="0" err="1">
                <a:latin typeface="Seravek ExtraLight" charset="0"/>
                <a:ea typeface="Seravek ExtraLight" charset="0"/>
                <a:cs typeface="Seravek ExtraLight" charset="0"/>
              </a:rPr>
              <a:t>LatePolicy#points_deducted</a:t>
            </a:r>
            <a:endParaRPr lang="en" sz="2000" dirty="0">
              <a:latin typeface="Seravek ExtraLight" charset="0"/>
              <a:ea typeface="Seravek ExtraLight" charset="0"/>
              <a:cs typeface="Seravek ExtraLigh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How To Add More Tests</a:t>
            </a:r>
          </a:p>
        </p:txBody>
      </p:sp>
      <p:sp>
        <p:nvSpPr>
          <p:cNvPr id="3873" name="Shape 3873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186900" cy="3087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 dirty="0"/>
              <a:t>Add a new test case text file for </a:t>
            </a:r>
            <a:r>
              <a:rPr lang="en" sz="1600" i="1" dirty="0"/>
              <a:t>each</a:t>
            </a:r>
            <a:r>
              <a:rPr lang="en" sz="1600" dirty="0"/>
              <a:t> test to </a:t>
            </a:r>
            <a:r>
              <a:rPr lang="en" sz="1600" dirty="0" err="1">
                <a:latin typeface="Courier" charset="0"/>
                <a:ea typeface="Courier" charset="0"/>
                <a:cs typeface="Courier" charset="0"/>
                <a:sym typeface="Source Code Pro Light"/>
              </a:rPr>
              <a:t>testCases</a:t>
            </a:r>
            <a:r>
              <a:rPr lang="en" sz="1600" dirty="0">
                <a:latin typeface="Courier" charset="0"/>
                <a:ea typeface="Courier" charset="0"/>
                <a:cs typeface="Courier" charset="0"/>
                <a:sym typeface="Source Code Pro Light"/>
              </a:rPr>
              <a:t>/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 dirty="0"/>
              <a:t>Add a new driver class for each method tested that extends </a:t>
            </a:r>
            <a:r>
              <a:rPr lang="en" sz="1600" dirty="0" err="1"/>
              <a:t>Testatron</a:t>
            </a:r>
            <a:endParaRPr lang="en" sz="1600" dirty="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 dirty="0"/>
              <a:t>Follow naming conventions for the driver class</a:t>
            </a:r>
          </a:p>
          <a:p>
            <a:pPr marL="457200" lvl="0" indent="-330200" rtl="0">
              <a:spcBef>
                <a:spcPts val="0"/>
              </a:spcBef>
              <a:buSzPct val="100000"/>
            </a:pPr>
            <a:r>
              <a:rPr lang="en" sz="1600" dirty="0"/>
              <a:t>Follow the test case text file format, see </a:t>
            </a:r>
            <a:r>
              <a:rPr lang="en" sz="1600" dirty="0" err="1">
                <a:latin typeface="Courier" charset="0"/>
                <a:ea typeface="Courier" charset="0"/>
                <a:cs typeface="Courier" charset="0"/>
                <a:sym typeface="Source Code Pro Light"/>
              </a:rPr>
              <a:t>testCases</a:t>
            </a:r>
            <a:r>
              <a:rPr lang="en" sz="1600" dirty="0">
                <a:latin typeface="Courier" charset="0"/>
                <a:ea typeface="Courier" charset="0"/>
                <a:cs typeface="Courier" charset="0"/>
                <a:sym typeface="Source Code Pro Light"/>
              </a:rPr>
              <a:t>/testCase0.txt.example</a:t>
            </a:r>
          </a:p>
        </p:txBody>
      </p:sp>
      <p:sp>
        <p:nvSpPr>
          <p:cNvPr id="3874" name="Shape 3874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 Case Text File Format: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line 1: Test number (id)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line 2: Test requirement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line 3: Model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line 4: Method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line 5: Input parameters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line 6: Oracle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line 7: Test driver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9" name="Shape 38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Adding Faults to Canvas</a:t>
            </a:r>
          </a:p>
        </p:txBody>
      </p:sp>
      <p:sp>
        <p:nvSpPr>
          <p:cNvPr id="3880" name="Shape 388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/>
              <a:t>We tried to create small faults that developers likely make every day</a:t>
            </a: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>
                <a:latin typeface="Seravek ExtraLight" charset="0"/>
                <a:ea typeface="Seravek ExtraLight" charset="0"/>
                <a:cs typeface="Seravek ExtraLight" charset="0"/>
              </a:rPr>
              <a:t>Two unless statements changed to if statements</a:t>
            </a: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>
                <a:latin typeface="Seravek ExtraLight" charset="0"/>
                <a:ea typeface="Seravek ExtraLight" charset="0"/>
                <a:cs typeface="Seravek ExtraLight" charset="0"/>
              </a:rPr>
              <a:t>Changed “</a:t>
            </a:r>
            <a:r>
              <a:rPr lang="en" dirty="0" err="1">
                <a:latin typeface="Seravek ExtraLight" charset="0"/>
                <a:ea typeface="Seravek ExtraLight" charset="0"/>
                <a:cs typeface="Seravek ExtraLight" charset="0"/>
              </a:rPr>
              <a:t>pass_fail</a:t>
            </a:r>
            <a:r>
              <a:rPr lang="en" dirty="0">
                <a:latin typeface="Seravek ExtraLight" charset="0"/>
                <a:ea typeface="Seravek ExtraLight" charset="0"/>
                <a:cs typeface="Seravek ExtraLight" charset="0"/>
              </a:rPr>
              <a:t>” to “pass fail” twice</a:t>
            </a: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>
                <a:latin typeface="Seravek ExtraLight" charset="0"/>
                <a:ea typeface="Seravek ExtraLight" charset="0"/>
                <a:cs typeface="Seravek ExtraLight" charset="0"/>
              </a:rPr>
              <a:t>Changed a “-” to a “+”</a:t>
            </a:r>
          </a:p>
          <a:p>
            <a:pPr marL="457200" lvl="0" indent="-381000">
              <a:spcBef>
                <a:spcPts val="0"/>
              </a:spcBef>
              <a:buSzPct val="100000"/>
            </a:pPr>
            <a:r>
              <a:rPr lang="en" dirty="0"/>
              <a:t>Caused a total of 13 tests to fail out of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5" name="Shape 38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Generated Report</a:t>
            </a:r>
          </a:p>
        </p:txBody>
      </p:sp>
      <p:pic>
        <p:nvPicPr>
          <p:cNvPr id="3886" name="Shape 38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300" y="1596775"/>
            <a:ext cx="6912626" cy="19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" name="Shape 38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Next Steps for Our Framework</a:t>
            </a:r>
          </a:p>
        </p:txBody>
      </p:sp>
      <p:sp>
        <p:nvSpPr>
          <p:cNvPr id="3892" name="Shape 389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Add more tests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Make tests run faster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Develop controller, view, and application tests</a:t>
            </a:r>
          </a:p>
          <a:p>
            <a:pPr marL="457200" lvl="0" indent="-381000">
              <a:spcBef>
                <a:spcPts val="0"/>
              </a:spcBef>
              <a:buSzPct val="100000"/>
            </a:pPr>
            <a:r>
              <a:rPr lang="en"/>
              <a:t>Use a Continuous Integration (CI) environment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413</Words>
  <Application>Microsoft Macintosh PowerPoint</Application>
  <PresentationFormat>On-screen Show (16:9)</PresentationFormat>
  <Paragraphs>76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Titillium Web</vt:lpstr>
      <vt:lpstr>Courier</vt:lpstr>
      <vt:lpstr>Source Code Pro Light</vt:lpstr>
      <vt:lpstr>Titillium Web Light</vt:lpstr>
      <vt:lpstr>Arial</vt:lpstr>
      <vt:lpstr>Seravek ExtraLight</vt:lpstr>
      <vt:lpstr>Dosis</vt:lpstr>
      <vt:lpstr>Dosis Light</vt:lpstr>
      <vt:lpstr>Mowbray template</vt:lpstr>
      <vt:lpstr>Canvas Testing Framework</vt:lpstr>
      <vt:lpstr>Introduction</vt:lpstr>
      <vt:lpstr>About Our Testing Framework</vt:lpstr>
      <vt:lpstr>Setting Up Our Testing Framework</vt:lpstr>
      <vt:lpstr>Models and Methods Tested</vt:lpstr>
      <vt:lpstr>How To Add More Tests</vt:lpstr>
      <vt:lpstr>Adding Faults to Canvas</vt:lpstr>
      <vt:lpstr>Generated Report</vt:lpstr>
      <vt:lpstr>Next Steps for Our Framework</vt:lpstr>
      <vt:lpstr>Team Experiences</vt:lpstr>
      <vt:lpstr>Acknowledgements</vt:lpstr>
      <vt:lpstr>Demonstration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Canvas Testing Framework</dc:title>
  <cp:lastModifiedBy>Word, Samantha Ashton (Student)</cp:lastModifiedBy>
  <cp:revision>3</cp:revision>
  <dcterms:modified xsi:type="dcterms:W3CDTF">2017-11-27T22:48:48Z</dcterms:modified>
</cp:coreProperties>
</file>