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Syncopate"/>
      <p:regular r:id="rId21"/>
      <p:bold r:id="rId2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Syncopate-bold.fntdata"/><Relationship Id="rId10" Type="http://schemas.openxmlformats.org/officeDocument/2006/relationships/slide" Target="slides/slide6.xml"/><Relationship Id="rId21" Type="http://schemas.openxmlformats.org/officeDocument/2006/relationships/font" Target="fonts/Syncopat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8.png"/><Relationship Id="rId5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Relationship Id="rId4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0" y="1293525"/>
            <a:ext cx="8520599" cy="1401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Testing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612" y="2449050"/>
            <a:ext cx="2316774" cy="14009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2491050" y="4325450"/>
            <a:ext cx="41619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theMonkeyCatfishCoalition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438087" y="138725"/>
            <a:ext cx="6046500" cy="84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runAllTests Script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337" y="981425"/>
            <a:ext cx="5082024" cy="395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How To Run Our Framework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39700" y="1421375"/>
            <a:ext cx="8252099" cy="39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1. 	</a:t>
            </a:r>
            <a:r>
              <a:rPr lang="en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Clone the 'TorTestPlatform' branch of the framework repository: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25" y="1922250"/>
            <a:ext cx="61531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12" y="2914475"/>
            <a:ext cx="456247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439700" y="2367325"/>
            <a:ext cx="82520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2. 	</a:t>
            </a:r>
            <a:r>
              <a:rPr lang="en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Change to the 'theMonkeyCatfishCoalition/TestAutomation'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445950" y="3170175"/>
            <a:ext cx="8252099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3. 	Run the following command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112" y="3761575"/>
            <a:ext cx="4162425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445950" y="4042475"/>
            <a:ext cx="8252099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4. 	The script should generate a report and open it in your browser. If you need to access this report later, it saves to the ‘reports’ directory.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018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Test Reports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Examples of passed and failed tests from a generated test report.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412" y="1856971"/>
            <a:ext cx="4421175" cy="14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9375" y="3402275"/>
            <a:ext cx="4385299" cy="9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60575" y="2507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Fault-Injection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Faults injected into round_to_next_multiple_of, round_to_power_of_2, and addr_mask_get_bits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Resulted in test cases 1, 3, 4, 23, and 25 failing, which had passed before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866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Injections Before and After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28" y="1130000"/>
            <a:ext cx="3355148" cy="37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000" y="1130000"/>
            <a:ext cx="3125049" cy="379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405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Lessons Learned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</a:pPr>
            <a:r>
              <a:rPr lang="en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Though some of Tor’s code may be accessible, readable, and well-documented, sizable portions of it was not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</a:pPr>
            <a:r>
              <a:rPr lang="en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 is a much more difficult language for new users compared to other languages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</a:pPr>
            <a:r>
              <a:rPr lang="en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Tor’s poor documentation and readability is likely a result of its open-source nature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</a:pPr>
            <a:r>
              <a:rPr lang="en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It’s worth it to just stick with a project even if it seems difficult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SzPct val="100000"/>
              <a:buFont typeface="Impact"/>
            </a:pPr>
            <a:r>
              <a:rPr lang="en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Compromising is a must in order to get the job done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1827750"/>
            <a:ext cx="8520599" cy="1487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2916850" y="102250"/>
            <a:ext cx="3873000" cy="100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What is</a:t>
            </a:r>
            <a:r>
              <a:rPr lang="en" sz="4800">
                <a:latin typeface="Impact"/>
                <a:ea typeface="Impact"/>
                <a:cs typeface="Impact"/>
                <a:sym typeface="Impact"/>
              </a:rPr>
              <a:t>             </a:t>
            </a: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?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425" y="102250"/>
            <a:ext cx="1217574" cy="7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84050" y="1288425"/>
            <a:ext cx="8681699" cy="3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Impact"/>
              <a:buChar char="●"/>
            </a:pPr>
            <a:r>
              <a:rPr lang="en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Tor is an anonymous network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Impact"/>
              <a:buChar char="●"/>
            </a:pPr>
            <a:r>
              <a:rPr lang="en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Allows users to communicate privately on public networks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Impact"/>
              <a:buChar char="●"/>
            </a:pPr>
            <a:r>
              <a:rPr lang="en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Encrypts user information to ensure privacy 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Impact"/>
              <a:buChar char="●"/>
            </a:pPr>
            <a:r>
              <a:rPr lang="en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 tool for bypassing censorship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Impact"/>
              <a:buChar char="●"/>
            </a:pPr>
            <a:r>
              <a:rPr lang="en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Used by civilians and the military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191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</a:pPr>
            <a:r>
              <a:rPr lang="en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Fairly well-documented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</a:pPr>
            <a:r>
              <a:rPr lang="en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Easy to access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</a:pPr>
            <a:r>
              <a:rPr lang="en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Large Active Community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</a:pPr>
            <a:r>
              <a:rPr lang="en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Interesting and Noble Purpose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110600" y="150475"/>
            <a:ext cx="6922800" cy="100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Why Did We Choose             ?</a:t>
            </a:r>
            <a:r>
              <a:rPr lang="en" sz="4800">
                <a:latin typeface="Impact"/>
                <a:ea typeface="Impact"/>
                <a:cs typeface="Impact"/>
                <a:sym typeface="Impact"/>
              </a:rPr>
              <a:t>             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700" y="150475"/>
            <a:ext cx="1217574" cy="7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The Testing Process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058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Impact"/>
            </a:pPr>
            <a:r>
              <a:rPr lang="en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Found several useful and easily testable methods in utils.c and address.c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Impact"/>
            </a:pPr>
            <a:r>
              <a:rPr lang="en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First tested round_to_next_multiple_of and tor_strndup_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Impact"/>
            </a:pPr>
            <a:r>
              <a:rPr lang="en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Then tested round_to_power_of_2, digit_to_num, tor_strisnoupper, and tor_llround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50" y="1138673"/>
            <a:ext cx="4388725" cy="23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975" y="1138675"/>
            <a:ext cx="4388724" cy="203086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814050" y="61350"/>
            <a:ext cx="7515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Test Cases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21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Structure of Test Case .txt Files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748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Line 1 - The number of the test case (1st, 2nd, etc.)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Line 2 - The purpose of the tested method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Line 3 - The location of the method to be tested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Line 4 - The name of the method to be tested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Line 5 - The input parameters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Line 6 - The expected output</a:t>
            </a:r>
          </a:p>
          <a:p>
            <a:pPr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Line 7 - A number to indicate the driver being used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900" y="2065800"/>
            <a:ext cx="4803399" cy="116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30300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Our Framework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7430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</a:pPr>
            <a:r>
              <a:rPr lang="en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Run by a Python script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</a:pPr>
            <a:r>
              <a:rPr lang="en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Used by calling Python /.../runAllTests.py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</a:pPr>
            <a:r>
              <a:rPr lang="en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Performs tests by reading information from .txt files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</a:pPr>
            <a:r>
              <a:rPr lang="en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Methods specified by .txt file are run by driver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Impact"/>
            </a:pPr>
            <a:r>
              <a:rPr lang="en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Driver is part of a modified main in the Tor files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SzPct val="100000"/>
              <a:buFont typeface="Impact"/>
            </a:pPr>
            <a:r>
              <a:rPr lang="en" sz="2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Outputs are compared against expected results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28652" l="0" r="0" t="0"/>
          <a:stretch/>
        </p:blipFill>
        <p:spPr>
          <a:xfrm>
            <a:off x="1862212" y="963375"/>
            <a:ext cx="5419575" cy="37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284450" y="153375"/>
            <a:ext cx="6575099" cy="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Directory Architecture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812" y="1032774"/>
            <a:ext cx="4904375" cy="39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967500" y="112375"/>
            <a:ext cx="72090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The Modified Main (Driver)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