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5143500" type="screen16x9"/>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94" d="100"/>
          <a:sy n="194" d="100"/>
        </p:scale>
        <p:origin x="-800" y="-96"/>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notesMaster" Target="notesMasters/notesMaster1.xml"/><Relationship Id="rId16" Type="http://schemas.openxmlformats.org/officeDocument/2006/relationships/printerSettings" Target="printerSettings/printerSettings1.bin"/><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 name="Shape 3"/>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a:endParaRPr/>
          </a:p>
        </p:txBody>
      </p:sp>
    </p:spTree>
    <p:extLst>
      <p:ext uri="{BB962C8B-B14F-4D97-AF65-F5344CB8AC3E}">
        <p14:creationId xmlns:p14="http://schemas.microsoft.com/office/powerpoint/2010/main" val="679926451"/>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Shape 55"/>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56" name="Shape 5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Shape 121"/>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22" name="Shape 12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Shape 128"/>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29" name="Shape 12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Shape 135"/>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36" name="Shape 13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Shape 6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62" name="Shape 6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Shape 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71" name="Shape 7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Shape 7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78" name="Shape 7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Shape 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87" name="Shape 8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Shape 9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95" name="Shape 9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Shape 1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02" name="Shape 10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Shape 10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09" name="Shape 10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Shape 114"/>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15" name="Shape 11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bg>
      <p:bgPr>
        <a:solidFill>
          <a:schemeClr val="dk1"/>
        </a:solidFill>
        <a:effectLst/>
      </p:bgPr>
    </p:bg>
    <p:spTree>
      <p:nvGrpSpPr>
        <p:cNvPr id="1" name="Shape 8"/>
        <p:cNvGrpSpPr/>
        <p:nvPr/>
      </p:nvGrpSpPr>
      <p:grpSpPr>
        <a:xfrm>
          <a:off x="0" y="0"/>
          <a:ext cx="0" cy="0"/>
          <a:chOff x="0" y="0"/>
          <a:chExt cx="0" cy="0"/>
        </a:xfrm>
      </p:grpSpPr>
      <p:sp>
        <p:nvSpPr>
          <p:cNvPr id="9" name="Shape 9"/>
          <p:cNvSpPr/>
          <p:nvPr/>
        </p:nvSpPr>
        <p:spPr>
          <a:xfrm>
            <a:off x="0" y="100"/>
            <a:ext cx="9144000" cy="1711799"/>
          </a:xfrm>
          <a:prstGeom prst="rect">
            <a:avLst/>
          </a:prstGeom>
          <a:solidFill>
            <a:schemeClr val="lt2"/>
          </a:solidFill>
          <a:ln>
            <a:noFill/>
          </a:ln>
        </p:spPr>
        <p:txBody>
          <a:bodyPr lIns="91425" tIns="91425" rIns="91425" bIns="91425" anchor="ctr" anchorCtr="0">
            <a:noAutofit/>
          </a:bodyPr>
          <a:lstStyle/>
          <a:p>
            <a:pPr>
              <a:spcBef>
                <a:spcPts val="0"/>
              </a:spcBef>
              <a:buNone/>
            </a:pPr>
            <a:endParaRPr/>
          </a:p>
        </p:txBody>
      </p:sp>
      <p:cxnSp>
        <p:nvCxnSpPr>
          <p:cNvPr id="10" name="Shape 10"/>
          <p:cNvCxnSpPr/>
          <p:nvPr/>
        </p:nvCxnSpPr>
        <p:spPr>
          <a:xfrm>
            <a:off x="641934" y="3597500"/>
            <a:ext cx="390299" cy="0"/>
          </a:xfrm>
          <a:prstGeom prst="straightConnector1">
            <a:avLst/>
          </a:prstGeom>
          <a:noFill/>
          <a:ln w="28575" cap="flat" cmpd="sng">
            <a:solidFill>
              <a:schemeClr val="accent1"/>
            </a:solidFill>
            <a:prstDash val="solid"/>
            <a:round/>
            <a:headEnd type="none" w="med" len="med"/>
            <a:tailEnd type="none" w="med" len="med"/>
          </a:ln>
        </p:spPr>
      </p:cxnSp>
      <p:sp>
        <p:nvSpPr>
          <p:cNvPr id="11" name="Shape 11"/>
          <p:cNvSpPr txBox="1">
            <a:spLocks noGrp="1"/>
          </p:cNvSpPr>
          <p:nvPr>
            <p:ph type="ctrTitle"/>
          </p:nvPr>
        </p:nvSpPr>
        <p:spPr>
          <a:xfrm>
            <a:off x="512700" y="1893300"/>
            <a:ext cx="8118599" cy="1522800"/>
          </a:xfrm>
          <a:prstGeom prst="rect">
            <a:avLst/>
          </a:prstGeom>
        </p:spPr>
        <p:txBody>
          <a:bodyPr lIns="91425" tIns="91425" rIns="91425" bIns="91425" anchor="b" anchorCtr="0"/>
          <a:lstStyle>
            <a:lvl1pPr>
              <a:spcBef>
                <a:spcPts val="0"/>
              </a:spcBef>
              <a:buClr>
                <a:schemeClr val="accent1"/>
              </a:buClr>
              <a:buSzPct val="100000"/>
              <a:defRPr sz="4200">
                <a:solidFill>
                  <a:schemeClr val="accent1"/>
                </a:solidFill>
              </a:defRPr>
            </a:lvl1pPr>
            <a:lvl2pPr>
              <a:spcBef>
                <a:spcPts val="0"/>
              </a:spcBef>
              <a:buClr>
                <a:schemeClr val="accent1"/>
              </a:buClr>
              <a:buSzPct val="100000"/>
              <a:defRPr sz="4200">
                <a:solidFill>
                  <a:schemeClr val="accent1"/>
                </a:solidFill>
              </a:defRPr>
            </a:lvl2pPr>
            <a:lvl3pPr>
              <a:spcBef>
                <a:spcPts val="0"/>
              </a:spcBef>
              <a:buClr>
                <a:schemeClr val="accent1"/>
              </a:buClr>
              <a:buSzPct val="100000"/>
              <a:defRPr sz="4200">
                <a:solidFill>
                  <a:schemeClr val="accent1"/>
                </a:solidFill>
              </a:defRPr>
            </a:lvl3pPr>
            <a:lvl4pPr>
              <a:spcBef>
                <a:spcPts val="0"/>
              </a:spcBef>
              <a:buClr>
                <a:schemeClr val="accent1"/>
              </a:buClr>
              <a:buSzPct val="100000"/>
              <a:defRPr sz="4200">
                <a:solidFill>
                  <a:schemeClr val="accent1"/>
                </a:solidFill>
              </a:defRPr>
            </a:lvl4pPr>
            <a:lvl5pPr>
              <a:spcBef>
                <a:spcPts val="0"/>
              </a:spcBef>
              <a:buClr>
                <a:schemeClr val="accent1"/>
              </a:buClr>
              <a:buSzPct val="100000"/>
              <a:defRPr sz="4200">
                <a:solidFill>
                  <a:schemeClr val="accent1"/>
                </a:solidFill>
              </a:defRPr>
            </a:lvl5pPr>
            <a:lvl6pPr>
              <a:spcBef>
                <a:spcPts val="0"/>
              </a:spcBef>
              <a:buClr>
                <a:schemeClr val="accent1"/>
              </a:buClr>
              <a:buSzPct val="100000"/>
              <a:defRPr sz="4200">
                <a:solidFill>
                  <a:schemeClr val="accent1"/>
                </a:solidFill>
              </a:defRPr>
            </a:lvl6pPr>
            <a:lvl7pPr>
              <a:spcBef>
                <a:spcPts val="0"/>
              </a:spcBef>
              <a:buClr>
                <a:schemeClr val="accent1"/>
              </a:buClr>
              <a:buSzPct val="100000"/>
              <a:defRPr sz="4200">
                <a:solidFill>
                  <a:schemeClr val="accent1"/>
                </a:solidFill>
              </a:defRPr>
            </a:lvl7pPr>
            <a:lvl8pPr>
              <a:spcBef>
                <a:spcPts val="0"/>
              </a:spcBef>
              <a:buClr>
                <a:schemeClr val="accent1"/>
              </a:buClr>
              <a:buSzPct val="100000"/>
              <a:defRPr sz="4200">
                <a:solidFill>
                  <a:schemeClr val="accent1"/>
                </a:solidFill>
              </a:defRPr>
            </a:lvl8pPr>
            <a:lvl9pPr>
              <a:spcBef>
                <a:spcPts val="0"/>
              </a:spcBef>
              <a:buClr>
                <a:schemeClr val="accent1"/>
              </a:buClr>
              <a:buSzPct val="100000"/>
              <a:defRPr sz="4200">
                <a:solidFill>
                  <a:schemeClr val="accent1"/>
                </a:solidFill>
              </a:defRPr>
            </a:lvl9pPr>
          </a:lstStyle>
          <a:p>
            <a:endParaRPr/>
          </a:p>
        </p:txBody>
      </p:sp>
      <p:sp>
        <p:nvSpPr>
          <p:cNvPr id="12" name="Shape 12"/>
          <p:cNvSpPr txBox="1">
            <a:spLocks noGrp="1"/>
          </p:cNvSpPr>
          <p:nvPr>
            <p:ph type="subTitle" idx="1"/>
          </p:nvPr>
        </p:nvSpPr>
        <p:spPr>
          <a:xfrm>
            <a:off x="512700" y="3840639"/>
            <a:ext cx="8118599" cy="787499"/>
          </a:xfrm>
          <a:prstGeom prst="rect">
            <a:avLst/>
          </a:prstGeom>
        </p:spPr>
        <p:txBody>
          <a:bodyPr lIns="91425" tIns="91425" rIns="91425" bIns="91425" anchor="t" anchorCtr="0"/>
          <a:lstStyle>
            <a:lvl1pPr>
              <a:lnSpc>
                <a:spcPct val="100000"/>
              </a:lnSpc>
              <a:spcBef>
                <a:spcPts val="0"/>
              </a:spcBef>
              <a:spcAft>
                <a:spcPts val="0"/>
              </a:spcAft>
              <a:buClr>
                <a:schemeClr val="accent2"/>
              </a:buClr>
              <a:buSzPct val="100000"/>
              <a:buNone/>
              <a:defRPr sz="2400">
                <a:solidFill>
                  <a:schemeClr val="accent2"/>
                </a:solidFill>
              </a:defRPr>
            </a:lvl1pPr>
            <a:lvl2pPr>
              <a:lnSpc>
                <a:spcPct val="100000"/>
              </a:lnSpc>
              <a:spcBef>
                <a:spcPts val="0"/>
              </a:spcBef>
              <a:spcAft>
                <a:spcPts val="0"/>
              </a:spcAft>
              <a:buClr>
                <a:schemeClr val="accent2"/>
              </a:buClr>
              <a:buSzPct val="100000"/>
              <a:buNone/>
              <a:defRPr sz="2400">
                <a:solidFill>
                  <a:schemeClr val="accent2"/>
                </a:solidFill>
              </a:defRPr>
            </a:lvl2pPr>
            <a:lvl3pPr>
              <a:lnSpc>
                <a:spcPct val="100000"/>
              </a:lnSpc>
              <a:spcBef>
                <a:spcPts val="0"/>
              </a:spcBef>
              <a:spcAft>
                <a:spcPts val="0"/>
              </a:spcAft>
              <a:buClr>
                <a:schemeClr val="accent2"/>
              </a:buClr>
              <a:buSzPct val="100000"/>
              <a:buNone/>
              <a:defRPr sz="2400">
                <a:solidFill>
                  <a:schemeClr val="accent2"/>
                </a:solidFill>
              </a:defRPr>
            </a:lvl3pPr>
            <a:lvl4pPr>
              <a:lnSpc>
                <a:spcPct val="100000"/>
              </a:lnSpc>
              <a:spcBef>
                <a:spcPts val="0"/>
              </a:spcBef>
              <a:spcAft>
                <a:spcPts val="0"/>
              </a:spcAft>
              <a:buClr>
                <a:schemeClr val="accent2"/>
              </a:buClr>
              <a:buSzPct val="100000"/>
              <a:buNone/>
              <a:defRPr sz="2400">
                <a:solidFill>
                  <a:schemeClr val="accent2"/>
                </a:solidFill>
              </a:defRPr>
            </a:lvl4pPr>
            <a:lvl5pPr>
              <a:lnSpc>
                <a:spcPct val="100000"/>
              </a:lnSpc>
              <a:spcBef>
                <a:spcPts val="0"/>
              </a:spcBef>
              <a:spcAft>
                <a:spcPts val="0"/>
              </a:spcAft>
              <a:buClr>
                <a:schemeClr val="accent2"/>
              </a:buClr>
              <a:buSzPct val="100000"/>
              <a:buNone/>
              <a:defRPr sz="2400">
                <a:solidFill>
                  <a:schemeClr val="accent2"/>
                </a:solidFill>
              </a:defRPr>
            </a:lvl5pPr>
            <a:lvl6pPr>
              <a:lnSpc>
                <a:spcPct val="100000"/>
              </a:lnSpc>
              <a:spcBef>
                <a:spcPts val="0"/>
              </a:spcBef>
              <a:spcAft>
                <a:spcPts val="0"/>
              </a:spcAft>
              <a:buClr>
                <a:schemeClr val="accent2"/>
              </a:buClr>
              <a:buSzPct val="100000"/>
              <a:buNone/>
              <a:defRPr sz="2400">
                <a:solidFill>
                  <a:schemeClr val="accent2"/>
                </a:solidFill>
              </a:defRPr>
            </a:lvl6pPr>
            <a:lvl7pPr>
              <a:lnSpc>
                <a:spcPct val="100000"/>
              </a:lnSpc>
              <a:spcBef>
                <a:spcPts val="0"/>
              </a:spcBef>
              <a:spcAft>
                <a:spcPts val="0"/>
              </a:spcAft>
              <a:buClr>
                <a:schemeClr val="accent2"/>
              </a:buClr>
              <a:buSzPct val="100000"/>
              <a:buNone/>
              <a:defRPr sz="2400">
                <a:solidFill>
                  <a:schemeClr val="accent2"/>
                </a:solidFill>
              </a:defRPr>
            </a:lvl7pPr>
            <a:lvl8pPr>
              <a:lnSpc>
                <a:spcPct val="100000"/>
              </a:lnSpc>
              <a:spcBef>
                <a:spcPts val="0"/>
              </a:spcBef>
              <a:spcAft>
                <a:spcPts val="0"/>
              </a:spcAft>
              <a:buClr>
                <a:schemeClr val="accent2"/>
              </a:buClr>
              <a:buSzPct val="100000"/>
              <a:buNone/>
              <a:defRPr sz="2400">
                <a:solidFill>
                  <a:schemeClr val="accent2"/>
                </a:solidFill>
              </a:defRPr>
            </a:lvl8pPr>
            <a:lvl9pPr>
              <a:lnSpc>
                <a:spcPct val="100000"/>
              </a:lnSpc>
              <a:spcBef>
                <a:spcPts val="0"/>
              </a:spcBef>
              <a:spcAft>
                <a:spcPts val="0"/>
              </a:spcAft>
              <a:buClr>
                <a:schemeClr val="accent2"/>
              </a:buClr>
              <a:buSzPct val="100000"/>
              <a:buNone/>
              <a:defRPr sz="2400">
                <a:solidFill>
                  <a:schemeClr val="accent2"/>
                </a:solidFill>
              </a:defRPr>
            </a:lvl9pPr>
          </a:lstStyle>
          <a:p>
            <a:endParaRPr/>
          </a:p>
        </p:txBody>
      </p:sp>
      <p:sp>
        <p:nvSpPr>
          <p:cNvPr id="13" name="Shape 13"/>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a:spcBef>
                <a:spcPts val="0"/>
              </a:spcBef>
              <a:buNone/>
            </a:pPr>
            <a:fld id="{00000000-1234-1234-1234-123412341234}" type="slidenum">
              <a:rPr lang="en">
                <a:solidFill>
                  <a:schemeClr val="accent1"/>
                </a:solidFill>
              </a:rPr>
              <a:t>‹#›</a:t>
            </a:fld>
            <a:endParaRPr lang="en">
              <a:solidFill>
                <a:schemeClr val="accent1"/>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48"/>
        <p:cNvGrpSpPr/>
        <p:nvPr/>
      </p:nvGrpSpPr>
      <p:grpSpPr>
        <a:xfrm>
          <a:off x="0" y="0"/>
          <a:ext cx="0" cy="0"/>
          <a:chOff x="0" y="0"/>
          <a:chExt cx="0" cy="0"/>
        </a:xfrm>
      </p:grpSpPr>
      <p:sp>
        <p:nvSpPr>
          <p:cNvPr id="49" name="Shape 49"/>
          <p:cNvSpPr txBox="1">
            <a:spLocks noGrp="1"/>
          </p:cNvSpPr>
          <p:nvPr>
            <p:ph type="title"/>
          </p:nvPr>
        </p:nvSpPr>
        <p:spPr>
          <a:xfrm>
            <a:off x="311700" y="1039650"/>
            <a:ext cx="8520599" cy="2106299"/>
          </a:xfrm>
          <a:prstGeom prst="rect">
            <a:avLst/>
          </a:prstGeom>
        </p:spPr>
        <p:txBody>
          <a:bodyPr lIns="91425" tIns="91425" rIns="91425" bIns="91425" anchor="b" anchorCtr="0"/>
          <a:lstStyle>
            <a:lvl1pPr algn="ctr">
              <a:spcBef>
                <a:spcPts val="0"/>
              </a:spcBef>
              <a:buSzPct val="100000"/>
              <a:defRPr sz="14000" b="1"/>
            </a:lvl1pPr>
            <a:lvl2pPr algn="ctr">
              <a:spcBef>
                <a:spcPts val="0"/>
              </a:spcBef>
              <a:buSzPct val="100000"/>
              <a:defRPr sz="14000" b="1"/>
            </a:lvl2pPr>
            <a:lvl3pPr algn="ctr">
              <a:spcBef>
                <a:spcPts val="0"/>
              </a:spcBef>
              <a:buSzPct val="100000"/>
              <a:defRPr sz="14000" b="1"/>
            </a:lvl3pPr>
            <a:lvl4pPr algn="ctr">
              <a:spcBef>
                <a:spcPts val="0"/>
              </a:spcBef>
              <a:buSzPct val="100000"/>
              <a:defRPr sz="14000" b="1"/>
            </a:lvl4pPr>
            <a:lvl5pPr algn="ctr">
              <a:spcBef>
                <a:spcPts val="0"/>
              </a:spcBef>
              <a:buSzPct val="100000"/>
              <a:defRPr sz="14000" b="1"/>
            </a:lvl5pPr>
            <a:lvl6pPr algn="ctr">
              <a:spcBef>
                <a:spcPts val="0"/>
              </a:spcBef>
              <a:buSzPct val="100000"/>
              <a:defRPr sz="14000" b="1"/>
            </a:lvl6pPr>
            <a:lvl7pPr algn="ctr">
              <a:spcBef>
                <a:spcPts val="0"/>
              </a:spcBef>
              <a:buSzPct val="100000"/>
              <a:defRPr sz="14000" b="1"/>
            </a:lvl7pPr>
            <a:lvl8pPr algn="ctr">
              <a:spcBef>
                <a:spcPts val="0"/>
              </a:spcBef>
              <a:buSzPct val="100000"/>
              <a:defRPr sz="14000" b="1"/>
            </a:lvl8pPr>
            <a:lvl9pPr algn="ctr">
              <a:spcBef>
                <a:spcPts val="0"/>
              </a:spcBef>
              <a:buSzPct val="100000"/>
              <a:defRPr sz="14000" b="1"/>
            </a:lvl9pPr>
          </a:lstStyle>
          <a:p>
            <a:endParaRPr/>
          </a:p>
        </p:txBody>
      </p:sp>
      <p:sp>
        <p:nvSpPr>
          <p:cNvPr id="50" name="Shape 50"/>
          <p:cNvSpPr txBox="1">
            <a:spLocks noGrp="1"/>
          </p:cNvSpPr>
          <p:nvPr>
            <p:ph type="body" idx="1"/>
          </p:nvPr>
        </p:nvSpPr>
        <p:spPr>
          <a:xfrm>
            <a:off x="311700" y="3228425"/>
            <a:ext cx="8520599" cy="1300800"/>
          </a:xfrm>
          <a:prstGeom prst="rect">
            <a:avLst/>
          </a:prstGeom>
        </p:spPr>
        <p:txBody>
          <a:bodyPr lIns="91425" tIns="91425" rIns="91425" bIns="91425" anchor="t" anchorCtr="0"/>
          <a:lstStyle>
            <a:lvl1pPr algn="ctr">
              <a:spcBef>
                <a:spcPts val="0"/>
              </a:spcBef>
              <a:defRPr/>
            </a:lvl1pPr>
            <a:lvl2pPr algn="ctr">
              <a:spcBef>
                <a:spcPts val="0"/>
              </a:spcBef>
              <a:defRPr/>
            </a:lvl2pPr>
            <a:lvl3pPr algn="ctr">
              <a:spcBef>
                <a:spcPts val="0"/>
              </a:spcBef>
              <a:defRPr/>
            </a:lvl3pPr>
            <a:lvl4pPr algn="ctr">
              <a:spcBef>
                <a:spcPts val="0"/>
              </a:spcBef>
              <a:defRPr/>
            </a:lvl4pPr>
            <a:lvl5pPr algn="ctr">
              <a:spcBef>
                <a:spcPts val="0"/>
              </a:spcBef>
              <a:defRPr/>
            </a:lvl5pPr>
            <a:lvl6pPr algn="ctr">
              <a:spcBef>
                <a:spcPts val="0"/>
              </a:spcBef>
              <a:defRPr/>
            </a:lvl6pPr>
            <a:lvl7pPr algn="ctr">
              <a:spcBef>
                <a:spcPts val="0"/>
              </a:spcBef>
              <a:defRPr/>
            </a:lvl7pPr>
            <a:lvl8pPr algn="ctr">
              <a:spcBef>
                <a:spcPts val="0"/>
              </a:spcBef>
              <a:defRPr/>
            </a:lvl8pPr>
            <a:lvl9pPr algn="ctr">
              <a:spcBef>
                <a:spcPts val="0"/>
              </a:spcBef>
              <a:defRPr/>
            </a:lvl9pPr>
          </a:lstStyle>
          <a:p>
            <a:endParaRPr/>
          </a:p>
        </p:txBody>
      </p:sp>
      <p:sp>
        <p:nvSpPr>
          <p:cNvPr id="51" name="Shape 51"/>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a:spcBef>
                <a:spcPts val="0"/>
              </a:spcBef>
              <a:buNone/>
            </a:pPr>
            <a:fld id="{00000000-1234-1234-1234-123412341234}" type="slidenum">
              <a:rPr lang="en"/>
              <a:t>‹#›</a:t>
            </a:fld>
            <a:endParaRPr lang="e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52"/>
        <p:cNvGrpSpPr/>
        <p:nvPr/>
      </p:nvGrpSpPr>
      <p:grpSpPr>
        <a:xfrm>
          <a:off x="0" y="0"/>
          <a:ext cx="0" cy="0"/>
          <a:chOff x="0" y="0"/>
          <a:chExt cx="0" cy="0"/>
        </a:xfrm>
      </p:grpSpPr>
      <p:sp>
        <p:nvSpPr>
          <p:cNvPr id="53" name="Shape 53"/>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a:spcBef>
                <a:spcPts val="0"/>
              </a:spcBef>
              <a:buNone/>
            </a:pPr>
            <a:fld id="{00000000-1234-1234-1234-123412341234}" type="slidenum">
              <a:rPr lang="en"/>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title">
    <p:bg>
      <p:bgPr>
        <a:solidFill>
          <a:schemeClr val="dk1"/>
        </a:solidFill>
        <a:effectLst/>
      </p:bgPr>
    </p:bg>
    <p:spTree>
      <p:nvGrpSpPr>
        <p:cNvPr id="1" name="Shape 14"/>
        <p:cNvGrpSpPr/>
        <p:nvPr/>
      </p:nvGrpSpPr>
      <p:grpSpPr>
        <a:xfrm>
          <a:off x="0" y="0"/>
          <a:ext cx="0" cy="0"/>
          <a:chOff x="0" y="0"/>
          <a:chExt cx="0" cy="0"/>
        </a:xfrm>
      </p:grpSpPr>
      <p:cxnSp>
        <p:nvCxnSpPr>
          <p:cNvPr id="15" name="Shape 15"/>
          <p:cNvCxnSpPr/>
          <p:nvPr/>
        </p:nvCxnSpPr>
        <p:spPr>
          <a:xfrm>
            <a:off x="641934" y="3597500"/>
            <a:ext cx="390299" cy="0"/>
          </a:xfrm>
          <a:prstGeom prst="straightConnector1">
            <a:avLst/>
          </a:prstGeom>
          <a:noFill/>
          <a:ln w="28575" cap="flat" cmpd="sng">
            <a:solidFill>
              <a:schemeClr val="lt2"/>
            </a:solidFill>
            <a:prstDash val="solid"/>
            <a:round/>
            <a:headEnd type="none" w="med" len="med"/>
            <a:tailEnd type="none" w="med" len="med"/>
          </a:ln>
        </p:spPr>
      </p:cxnSp>
      <p:sp>
        <p:nvSpPr>
          <p:cNvPr id="16" name="Shape 16"/>
          <p:cNvSpPr txBox="1">
            <a:spLocks noGrp="1"/>
          </p:cNvSpPr>
          <p:nvPr>
            <p:ph type="title"/>
          </p:nvPr>
        </p:nvSpPr>
        <p:spPr>
          <a:xfrm>
            <a:off x="512700" y="1893300"/>
            <a:ext cx="8118599" cy="1522800"/>
          </a:xfrm>
          <a:prstGeom prst="rect">
            <a:avLst/>
          </a:prstGeom>
        </p:spPr>
        <p:txBody>
          <a:bodyPr lIns="91425" tIns="91425" rIns="91425" bIns="91425" anchor="b" anchorCtr="0"/>
          <a:lstStyle>
            <a:lvl1pPr>
              <a:spcBef>
                <a:spcPts val="0"/>
              </a:spcBef>
              <a:buClr>
                <a:schemeClr val="accent1"/>
              </a:buClr>
              <a:buSzPct val="100000"/>
              <a:defRPr sz="6000">
                <a:solidFill>
                  <a:schemeClr val="accent1"/>
                </a:solidFill>
              </a:defRPr>
            </a:lvl1pPr>
            <a:lvl2pPr>
              <a:spcBef>
                <a:spcPts val="0"/>
              </a:spcBef>
              <a:buClr>
                <a:schemeClr val="accent1"/>
              </a:buClr>
              <a:buSzPct val="100000"/>
              <a:defRPr sz="6000">
                <a:solidFill>
                  <a:schemeClr val="accent1"/>
                </a:solidFill>
              </a:defRPr>
            </a:lvl2pPr>
            <a:lvl3pPr>
              <a:spcBef>
                <a:spcPts val="0"/>
              </a:spcBef>
              <a:buClr>
                <a:schemeClr val="accent1"/>
              </a:buClr>
              <a:buSzPct val="100000"/>
              <a:defRPr sz="6000">
                <a:solidFill>
                  <a:schemeClr val="accent1"/>
                </a:solidFill>
              </a:defRPr>
            </a:lvl3pPr>
            <a:lvl4pPr>
              <a:spcBef>
                <a:spcPts val="0"/>
              </a:spcBef>
              <a:buClr>
                <a:schemeClr val="accent1"/>
              </a:buClr>
              <a:buSzPct val="100000"/>
              <a:defRPr sz="6000">
                <a:solidFill>
                  <a:schemeClr val="accent1"/>
                </a:solidFill>
              </a:defRPr>
            </a:lvl4pPr>
            <a:lvl5pPr>
              <a:spcBef>
                <a:spcPts val="0"/>
              </a:spcBef>
              <a:buClr>
                <a:schemeClr val="accent1"/>
              </a:buClr>
              <a:buSzPct val="100000"/>
              <a:defRPr sz="6000">
                <a:solidFill>
                  <a:schemeClr val="accent1"/>
                </a:solidFill>
              </a:defRPr>
            </a:lvl5pPr>
            <a:lvl6pPr>
              <a:spcBef>
                <a:spcPts val="0"/>
              </a:spcBef>
              <a:buClr>
                <a:schemeClr val="accent1"/>
              </a:buClr>
              <a:buSzPct val="100000"/>
              <a:defRPr sz="6000">
                <a:solidFill>
                  <a:schemeClr val="accent1"/>
                </a:solidFill>
              </a:defRPr>
            </a:lvl6pPr>
            <a:lvl7pPr>
              <a:spcBef>
                <a:spcPts val="0"/>
              </a:spcBef>
              <a:buClr>
                <a:schemeClr val="accent1"/>
              </a:buClr>
              <a:buSzPct val="100000"/>
              <a:defRPr sz="6000">
                <a:solidFill>
                  <a:schemeClr val="accent1"/>
                </a:solidFill>
              </a:defRPr>
            </a:lvl7pPr>
            <a:lvl8pPr>
              <a:spcBef>
                <a:spcPts val="0"/>
              </a:spcBef>
              <a:buClr>
                <a:schemeClr val="accent1"/>
              </a:buClr>
              <a:buSzPct val="100000"/>
              <a:defRPr sz="6000">
                <a:solidFill>
                  <a:schemeClr val="accent1"/>
                </a:solidFill>
              </a:defRPr>
            </a:lvl8pPr>
            <a:lvl9pPr>
              <a:spcBef>
                <a:spcPts val="0"/>
              </a:spcBef>
              <a:buClr>
                <a:schemeClr val="accent1"/>
              </a:buClr>
              <a:buSzPct val="100000"/>
              <a:defRPr sz="6000">
                <a:solidFill>
                  <a:schemeClr val="accent1"/>
                </a:solidFill>
              </a:defRPr>
            </a:lvl9pPr>
          </a:lstStyle>
          <a:p>
            <a:endParaRPr/>
          </a:p>
        </p:txBody>
      </p:sp>
      <p:sp>
        <p:nvSpPr>
          <p:cNvPr id="17" name="Shape 17"/>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a:spcBef>
                <a:spcPts val="0"/>
              </a:spcBef>
              <a:buNone/>
            </a:pPr>
            <a:fld id="{00000000-1234-1234-1234-123412341234}" type="slidenum">
              <a:rPr lang="en">
                <a:solidFill>
                  <a:schemeClr val="accent1"/>
                </a:solidFill>
              </a:rPr>
              <a:t>‹#›</a:t>
            </a:fld>
            <a:endParaRPr lang="en">
              <a:solidFill>
                <a:schemeClr val="accent1"/>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8"/>
        <p:cNvGrpSpPr/>
        <p:nvPr/>
      </p:nvGrpSpPr>
      <p:grpSpPr>
        <a:xfrm>
          <a:off x="0" y="0"/>
          <a:ext cx="0" cy="0"/>
          <a:chOff x="0" y="0"/>
          <a:chExt cx="0" cy="0"/>
        </a:xfrm>
      </p:grpSpPr>
      <p:sp>
        <p:nvSpPr>
          <p:cNvPr id="19" name="Shape 19"/>
          <p:cNvSpPr/>
          <p:nvPr/>
        </p:nvSpPr>
        <p:spPr>
          <a:xfrm>
            <a:off x="0" y="5045700"/>
            <a:ext cx="9144000" cy="97800"/>
          </a:xfrm>
          <a:prstGeom prst="rect">
            <a:avLst/>
          </a:prstGeom>
          <a:solidFill>
            <a:schemeClr val="lt2"/>
          </a:solidFill>
          <a:ln>
            <a:noFill/>
          </a:ln>
        </p:spPr>
        <p:txBody>
          <a:bodyPr lIns="91425" tIns="91425" rIns="91425" bIns="91425" anchor="ctr" anchorCtr="0">
            <a:noAutofit/>
          </a:bodyPr>
          <a:lstStyle/>
          <a:p>
            <a:pPr>
              <a:spcBef>
                <a:spcPts val="0"/>
              </a:spcBef>
              <a:buNone/>
            </a:pPr>
            <a:endParaRPr/>
          </a:p>
        </p:txBody>
      </p:sp>
      <p:sp>
        <p:nvSpPr>
          <p:cNvPr id="20" name="Shape 20"/>
          <p:cNvSpPr txBox="1">
            <a:spLocks noGrp="1"/>
          </p:cNvSpPr>
          <p:nvPr>
            <p:ph type="title"/>
          </p:nvPr>
        </p:nvSpPr>
        <p:spPr>
          <a:xfrm>
            <a:off x="311700" y="445025"/>
            <a:ext cx="8520599" cy="613200"/>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21" name="Shape 21"/>
          <p:cNvSpPr txBox="1">
            <a:spLocks noGrp="1"/>
          </p:cNvSpPr>
          <p:nvPr>
            <p:ph type="body" idx="1"/>
          </p:nvPr>
        </p:nvSpPr>
        <p:spPr>
          <a:xfrm>
            <a:off x="311700" y="1171600"/>
            <a:ext cx="8520599" cy="3397200"/>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22" name="Shape 22"/>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3"/>
        <p:cNvGrpSpPr/>
        <p:nvPr/>
      </p:nvGrpSpPr>
      <p:grpSpPr>
        <a:xfrm>
          <a:off x="0" y="0"/>
          <a:ext cx="0" cy="0"/>
          <a:chOff x="0" y="0"/>
          <a:chExt cx="0" cy="0"/>
        </a:xfrm>
      </p:grpSpPr>
      <p:sp>
        <p:nvSpPr>
          <p:cNvPr id="24" name="Shape 24"/>
          <p:cNvSpPr txBox="1">
            <a:spLocks noGrp="1"/>
          </p:cNvSpPr>
          <p:nvPr>
            <p:ph type="title"/>
          </p:nvPr>
        </p:nvSpPr>
        <p:spPr>
          <a:xfrm>
            <a:off x="311700" y="445025"/>
            <a:ext cx="8520599" cy="613200"/>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25" name="Shape 25"/>
          <p:cNvSpPr txBox="1">
            <a:spLocks noGrp="1"/>
          </p:cNvSpPr>
          <p:nvPr>
            <p:ph type="body" idx="1"/>
          </p:nvPr>
        </p:nvSpPr>
        <p:spPr>
          <a:xfrm>
            <a:off x="311700" y="1171675"/>
            <a:ext cx="3999899" cy="3397200"/>
          </a:xfrm>
          <a:prstGeom prst="rect">
            <a:avLst/>
          </a:prstGeom>
        </p:spPr>
        <p:txBody>
          <a:bodyPr lIns="91425" tIns="91425" rIns="91425" bIns="91425" anchor="t" anchorCtr="0"/>
          <a:lstStyle>
            <a:lvl1pPr>
              <a:spcBef>
                <a:spcPts val="0"/>
              </a:spcBef>
              <a:buSzPct val="100000"/>
              <a:defRPr sz="1400"/>
            </a:lvl1pPr>
            <a:lvl2pPr>
              <a:spcBef>
                <a:spcPts val="0"/>
              </a:spcBef>
              <a:buSzPct val="100000"/>
              <a:defRPr sz="1200"/>
            </a:lvl2pPr>
            <a:lvl3pPr>
              <a:spcBef>
                <a:spcPts val="0"/>
              </a:spcBef>
              <a:buSzPct val="100000"/>
              <a:defRPr sz="1200"/>
            </a:lvl3pPr>
            <a:lvl4pPr>
              <a:spcBef>
                <a:spcPts val="0"/>
              </a:spcBef>
              <a:buSzPct val="100000"/>
              <a:defRPr sz="1200"/>
            </a:lvl4pPr>
            <a:lvl5pPr>
              <a:spcBef>
                <a:spcPts val="0"/>
              </a:spcBef>
              <a:buSzPct val="100000"/>
              <a:defRPr sz="1200"/>
            </a:lvl5pPr>
            <a:lvl6pPr>
              <a:spcBef>
                <a:spcPts val="0"/>
              </a:spcBef>
              <a:buSzPct val="100000"/>
              <a:defRPr sz="1200"/>
            </a:lvl6pPr>
            <a:lvl7pPr>
              <a:spcBef>
                <a:spcPts val="0"/>
              </a:spcBef>
              <a:buSzPct val="100000"/>
              <a:defRPr sz="1200"/>
            </a:lvl7pPr>
            <a:lvl8pPr>
              <a:spcBef>
                <a:spcPts val="0"/>
              </a:spcBef>
              <a:buSzPct val="100000"/>
              <a:defRPr sz="1200"/>
            </a:lvl8pPr>
            <a:lvl9pPr>
              <a:spcBef>
                <a:spcPts val="0"/>
              </a:spcBef>
              <a:buSzPct val="100000"/>
              <a:defRPr sz="1200"/>
            </a:lvl9pPr>
          </a:lstStyle>
          <a:p>
            <a:endParaRPr/>
          </a:p>
        </p:txBody>
      </p:sp>
      <p:sp>
        <p:nvSpPr>
          <p:cNvPr id="26" name="Shape 26"/>
          <p:cNvSpPr txBox="1">
            <a:spLocks noGrp="1"/>
          </p:cNvSpPr>
          <p:nvPr>
            <p:ph type="body" idx="2"/>
          </p:nvPr>
        </p:nvSpPr>
        <p:spPr>
          <a:xfrm>
            <a:off x="4832400" y="1171675"/>
            <a:ext cx="3999899" cy="3397200"/>
          </a:xfrm>
          <a:prstGeom prst="rect">
            <a:avLst/>
          </a:prstGeom>
        </p:spPr>
        <p:txBody>
          <a:bodyPr lIns="91425" tIns="91425" rIns="91425" bIns="91425" anchor="t" anchorCtr="0"/>
          <a:lstStyle>
            <a:lvl1pPr>
              <a:spcBef>
                <a:spcPts val="0"/>
              </a:spcBef>
              <a:buSzPct val="100000"/>
              <a:defRPr sz="1400"/>
            </a:lvl1pPr>
            <a:lvl2pPr>
              <a:spcBef>
                <a:spcPts val="0"/>
              </a:spcBef>
              <a:buSzPct val="100000"/>
              <a:defRPr sz="1200"/>
            </a:lvl2pPr>
            <a:lvl3pPr>
              <a:spcBef>
                <a:spcPts val="0"/>
              </a:spcBef>
              <a:buSzPct val="100000"/>
              <a:defRPr sz="1200"/>
            </a:lvl3pPr>
            <a:lvl4pPr>
              <a:spcBef>
                <a:spcPts val="0"/>
              </a:spcBef>
              <a:buSzPct val="100000"/>
              <a:defRPr sz="1200"/>
            </a:lvl4pPr>
            <a:lvl5pPr>
              <a:spcBef>
                <a:spcPts val="0"/>
              </a:spcBef>
              <a:buSzPct val="100000"/>
              <a:defRPr sz="1200"/>
            </a:lvl5pPr>
            <a:lvl6pPr>
              <a:spcBef>
                <a:spcPts val="0"/>
              </a:spcBef>
              <a:buSzPct val="100000"/>
              <a:defRPr sz="1200"/>
            </a:lvl6pPr>
            <a:lvl7pPr>
              <a:spcBef>
                <a:spcPts val="0"/>
              </a:spcBef>
              <a:buSzPct val="100000"/>
              <a:defRPr sz="1200"/>
            </a:lvl7pPr>
            <a:lvl8pPr>
              <a:spcBef>
                <a:spcPts val="0"/>
              </a:spcBef>
              <a:buSzPct val="100000"/>
              <a:defRPr sz="1200"/>
            </a:lvl8pPr>
            <a:lvl9pPr>
              <a:spcBef>
                <a:spcPts val="0"/>
              </a:spcBef>
              <a:buSzPct val="100000"/>
              <a:defRPr sz="1200"/>
            </a:lvl9pPr>
          </a:lstStyle>
          <a:p>
            <a:endParaRPr/>
          </a:p>
        </p:txBody>
      </p:sp>
      <p:sp>
        <p:nvSpPr>
          <p:cNvPr id="27" name="Shape 27"/>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a:spcBef>
                <a:spcPts val="0"/>
              </a:spcBef>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311700" y="445025"/>
            <a:ext cx="8520599" cy="613200"/>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30" name="Shape 30"/>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a:spcBef>
                <a:spcPts val="0"/>
              </a:spcBef>
              <a:buNone/>
            </a:pPr>
            <a:fld id="{00000000-1234-1234-1234-123412341234}" type="slidenum">
              <a:rPr lang="en"/>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31"/>
        <p:cNvGrpSpPr/>
        <p:nvPr/>
      </p:nvGrpSpPr>
      <p:grpSpPr>
        <a:xfrm>
          <a:off x="0" y="0"/>
          <a:ext cx="0" cy="0"/>
          <a:chOff x="0" y="0"/>
          <a:chExt cx="0" cy="0"/>
        </a:xfrm>
      </p:grpSpPr>
      <p:sp>
        <p:nvSpPr>
          <p:cNvPr id="32" name="Shape 32"/>
          <p:cNvSpPr txBox="1">
            <a:spLocks noGrp="1"/>
          </p:cNvSpPr>
          <p:nvPr>
            <p:ph type="title"/>
          </p:nvPr>
        </p:nvSpPr>
        <p:spPr>
          <a:xfrm>
            <a:off x="311700" y="555600"/>
            <a:ext cx="2807999" cy="755699"/>
          </a:xfrm>
          <a:prstGeom prst="rect">
            <a:avLst/>
          </a:prstGeom>
        </p:spPr>
        <p:txBody>
          <a:bodyPr lIns="91425" tIns="91425" rIns="91425" bIns="91425" anchor="b" anchorCtr="0"/>
          <a:lstStyle>
            <a:lvl1pPr>
              <a:spcBef>
                <a:spcPts val="0"/>
              </a:spcBef>
              <a:buSzPct val="100000"/>
              <a:defRPr sz="2400"/>
            </a:lvl1pPr>
            <a:lvl2pPr>
              <a:spcBef>
                <a:spcPts val="0"/>
              </a:spcBef>
              <a:buSzPct val="100000"/>
              <a:defRPr sz="2400"/>
            </a:lvl2pPr>
            <a:lvl3pPr>
              <a:spcBef>
                <a:spcPts val="0"/>
              </a:spcBef>
              <a:buSzPct val="100000"/>
              <a:defRPr sz="2400"/>
            </a:lvl3pPr>
            <a:lvl4pPr>
              <a:spcBef>
                <a:spcPts val="0"/>
              </a:spcBef>
              <a:buSzPct val="100000"/>
              <a:defRPr sz="2400"/>
            </a:lvl4pPr>
            <a:lvl5pPr>
              <a:spcBef>
                <a:spcPts val="0"/>
              </a:spcBef>
              <a:buSzPct val="100000"/>
              <a:defRPr sz="2400"/>
            </a:lvl5pPr>
            <a:lvl6pPr>
              <a:spcBef>
                <a:spcPts val="0"/>
              </a:spcBef>
              <a:buSzPct val="100000"/>
              <a:defRPr sz="2400"/>
            </a:lvl6pPr>
            <a:lvl7pPr>
              <a:spcBef>
                <a:spcPts val="0"/>
              </a:spcBef>
              <a:buSzPct val="100000"/>
              <a:defRPr sz="2400"/>
            </a:lvl7pPr>
            <a:lvl8pPr>
              <a:spcBef>
                <a:spcPts val="0"/>
              </a:spcBef>
              <a:buSzPct val="100000"/>
              <a:defRPr sz="2400"/>
            </a:lvl8pPr>
            <a:lvl9pPr>
              <a:spcBef>
                <a:spcPts val="0"/>
              </a:spcBef>
              <a:buSzPct val="100000"/>
              <a:defRPr sz="2400"/>
            </a:lvl9pPr>
          </a:lstStyle>
          <a:p>
            <a:endParaRPr/>
          </a:p>
        </p:txBody>
      </p:sp>
      <p:sp>
        <p:nvSpPr>
          <p:cNvPr id="33" name="Shape 33"/>
          <p:cNvSpPr txBox="1">
            <a:spLocks noGrp="1"/>
          </p:cNvSpPr>
          <p:nvPr>
            <p:ph type="body" idx="1"/>
          </p:nvPr>
        </p:nvSpPr>
        <p:spPr>
          <a:xfrm>
            <a:off x="311700" y="1389600"/>
            <a:ext cx="2807999" cy="3179400"/>
          </a:xfrm>
          <a:prstGeom prst="rect">
            <a:avLst/>
          </a:prstGeom>
        </p:spPr>
        <p:txBody>
          <a:bodyPr lIns="91425" tIns="91425" rIns="91425" bIns="91425" anchor="t" anchorCtr="0"/>
          <a:lstStyle>
            <a:lvl1pPr>
              <a:spcBef>
                <a:spcPts val="0"/>
              </a:spcBef>
              <a:buSzPct val="100000"/>
              <a:defRPr sz="1200"/>
            </a:lvl1pPr>
            <a:lvl2pPr>
              <a:spcBef>
                <a:spcPts val="0"/>
              </a:spcBef>
              <a:buSzPct val="100000"/>
              <a:defRPr sz="1200"/>
            </a:lvl2pPr>
            <a:lvl3pPr>
              <a:spcBef>
                <a:spcPts val="0"/>
              </a:spcBef>
              <a:buSzPct val="100000"/>
              <a:defRPr sz="1200"/>
            </a:lvl3pPr>
            <a:lvl4pPr>
              <a:spcBef>
                <a:spcPts val="0"/>
              </a:spcBef>
              <a:buSzPct val="100000"/>
              <a:defRPr sz="1200"/>
            </a:lvl4pPr>
            <a:lvl5pPr>
              <a:spcBef>
                <a:spcPts val="0"/>
              </a:spcBef>
              <a:buSzPct val="100000"/>
              <a:defRPr sz="1200"/>
            </a:lvl5pPr>
            <a:lvl6pPr>
              <a:spcBef>
                <a:spcPts val="0"/>
              </a:spcBef>
              <a:buSzPct val="100000"/>
              <a:defRPr sz="1200"/>
            </a:lvl6pPr>
            <a:lvl7pPr>
              <a:spcBef>
                <a:spcPts val="0"/>
              </a:spcBef>
              <a:buSzPct val="100000"/>
              <a:defRPr sz="1200"/>
            </a:lvl7pPr>
            <a:lvl8pPr>
              <a:spcBef>
                <a:spcPts val="0"/>
              </a:spcBef>
              <a:buSzPct val="100000"/>
              <a:defRPr sz="1200"/>
            </a:lvl8pPr>
            <a:lvl9pPr>
              <a:spcBef>
                <a:spcPts val="0"/>
              </a:spcBef>
              <a:buSzPct val="100000"/>
              <a:defRPr sz="1200"/>
            </a:lvl9pPr>
          </a:lstStyle>
          <a:p>
            <a:endParaRPr/>
          </a:p>
        </p:txBody>
      </p:sp>
      <p:sp>
        <p:nvSpPr>
          <p:cNvPr id="34" name="Shape 34"/>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a:spcBef>
                <a:spcPts val="0"/>
              </a:spcBef>
              <a:buNone/>
            </a:pPr>
            <a:fld id="{00000000-1234-1234-1234-123412341234}" type="slidenum">
              <a:rPr lang="en"/>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bg>
      <p:bgPr>
        <a:solidFill>
          <a:schemeClr val="lt2"/>
        </a:solidFill>
        <a:effectLst/>
      </p:bgPr>
    </p:bg>
    <p:spTree>
      <p:nvGrpSpPr>
        <p:cNvPr id="1" name="Shape 35"/>
        <p:cNvGrpSpPr/>
        <p:nvPr/>
      </p:nvGrpSpPr>
      <p:grpSpPr>
        <a:xfrm>
          <a:off x="0" y="0"/>
          <a:ext cx="0" cy="0"/>
          <a:chOff x="0" y="0"/>
          <a:chExt cx="0" cy="0"/>
        </a:xfrm>
      </p:grpSpPr>
      <p:sp>
        <p:nvSpPr>
          <p:cNvPr id="36" name="Shape 36"/>
          <p:cNvSpPr txBox="1">
            <a:spLocks noGrp="1"/>
          </p:cNvSpPr>
          <p:nvPr>
            <p:ph type="title"/>
          </p:nvPr>
        </p:nvSpPr>
        <p:spPr>
          <a:xfrm>
            <a:off x="490250" y="526350"/>
            <a:ext cx="5604000" cy="4090800"/>
          </a:xfrm>
          <a:prstGeom prst="rect">
            <a:avLst/>
          </a:prstGeom>
        </p:spPr>
        <p:txBody>
          <a:bodyPr lIns="91425" tIns="91425" rIns="91425" bIns="91425" anchor="ctr" anchorCtr="0"/>
          <a:lstStyle>
            <a:lvl1pPr>
              <a:spcBef>
                <a:spcPts val="0"/>
              </a:spcBef>
              <a:buClr>
                <a:schemeClr val="accent1"/>
              </a:buClr>
              <a:buSzPct val="100000"/>
              <a:defRPr sz="5400">
                <a:solidFill>
                  <a:schemeClr val="accent1"/>
                </a:solidFill>
              </a:defRPr>
            </a:lvl1pPr>
            <a:lvl2pPr>
              <a:spcBef>
                <a:spcPts val="0"/>
              </a:spcBef>
              <a:buClr>
                <a:schemeClr val="accent1"/>
              </a:buClr>
              <a:buSzPct val="100000"/>
              <a:defRPr sz="5400">
                <a:solidFill>
                  <a:schemeClr val="accent1"/>
                </a:solidFill>
              </a:defRPr>
            </a:lvl2pPr>
            <a:lvl3pPr>
              <a:spcBef>
                <a:spcPts val="0"/>
              </a:spcBef>
              <a:buClr>
                <a:schemeClr val="accent1"/>
              </a:buClr>
              <a:buSzPct val="100000"/>
              <a:defRPr sz="5400">
                <a:solidFill>
                  <a:schemeClr val="accent1"/>
                </a:solidFill>
              </a:defRPr>
            </a:lvl3pPr>
            <a:lvl4pPr>
              <a:spcBef>
                <a:spcPts val="0"/>
              </a:spcBef>
              <a:buClr>
                <a:schemeClr val="accent1"/>
              </a:buClr>
              <a:buSzPct val="100000"/>
              <a:defRPr sz="5400">
                <a:solidFill>
                  <a:schemeClr val="accent1"/>
                </a:solidFill>
              </a:defRPr>
            </a:lvl4pPr>
            <a:lvl5pPr>
              <a:spcBef>
                <a:spcPts val="0"/>
              </a:spcBef>
              <a:buClr>
                <a:schemeClr val="accent1"/>
              </a:buClr>
              <a:buSzPct val="100000"/>
              <a:defRPr sz="5400">
                <a:solidFill>
                  <a:schemeClr val="accent1"/>
                </a:solidFill>
              </a:defRPr>
            </a:lvl5pPr>
            <a:lvl6pPr>
              <a:spcBef>
                <a:spcPts val="0"/>
              </a:spcBef>
              <a:buClr>
                <a:schemeClr val="accent1"/>
              </a:buClr>
              <a:buSzPct val="100000"/>
              <a:defRPr sz="5400">
                <a:solidFill>
                  <a:schemeClr val="accent1"/>
                </a:solidFill>
              </a:defRPr>
            </a:lvl6pPr>
            <a:lvl7pPr>
              <a:spcBef>
                <a:spcPts val="0"/>
              </a:spcBef>
              <a:buClr>
                <a:schemeClr val="accent1"/>
              </a:buClr>
              <a:buSzPct val="100000"/>
              <a:defRPr sz="5400">
                <a:solidFill>
                  <a:schemeClr val="accent1"/>
                </a:solidFill>
              </a:defRPr>
            </a:lvl7pPr>
            <a:lvl8pPr>
              <a:spcBef>
                <a:spcPts val="0"/>
              </a:spcBef>
              <a:buClr>
                <a:schemeClr val="accent1"/>
              </a:buClr>
              <a:buSzPct val="100000"/>
              <a:defRPr sz="5400">
                <a:solidFill>
                  <a:schemeClr val="accent1"/>
                </a:solidFill>
              </a:defRPr>
            </a:lvl8pPr>
            <a:lvl9pPr>
              <a:spcBef>
                <a:spcPts val="0"/>
              </a:spcBef>
              <a:buClr>
                <a:schemeClr val="accent1"/>
              </a:buClr>
              <a:buSzPct val="100000"/>
              <a:defRPr sz="5400">
                <a:solidFill>
                  <a:schemeClr val="accent1"/>
                </a:solidFill>
              </a:defRPr>
            </a:lvl9pPr>
          </a:lstStyle>
          <a:p>
            <a:endParaRPr/>
          </a:p>
        </p:txBody>
      </p:sp>
      <p:sp>
        <p:nvSpPr>
          <p:cNvPr id="37" name="Shape 37"/>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a:spcBef>
                <a:spcPts val="0"/>
              </a:spcBef>
              <a:buNone/>
            </a:pPr>
            <a:fld id="{00000000-1234-1234-1234-123412341234}" type="slidenum">
              <a:rPr lang="en">
                <a:solidFill>
                  <a:schemeClr val="accent1"/>
                </a:solidFill>
              </a:rPr>
              <a:t>‹#›</a:t>
            </a:fld>
            <a:endParaRPr lang="en">
              <a:solidFill>
                <a:schemeClr val="accent1"/>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38"/>
        <p:cNvGrpSpPr/>
        <p:nvPr/>
      </p:nvGrpSpPr>
      <p:grpSpPr>
        <a:xfrm>
          <a:off x="0" y="0"/>
          <a:ext cx="0" cy="0"/>
          <a:chOff x="0" y="0"/>
          <a:chExt cx="0" cy="0"/>
        </a:xfrm>
      </p:grpSpPr>
      <p:sp>
        <p:nvSpPr>
          <p:cNvPr id="39" name="Shape 39"/>
          <p:cNvSpPr/>
          <p:nvPr/>
        </p:nvSpPr>
        <p:spPr>
          <a:xfrm>
            <a:off x="4572000" y="-25"/>
            <a:ext cx="4572000" cy="5143499"/>
          </a:xfrm>
          <a:prstGeom prst="rect">
            <a:avLst/>
          </a:prstGeom>
          <a:solidFill>
            <a:schemeClr val="dk1"/>
          </a:solidFill>
          <a:ln>
            <a:noFill/>
          </a:ln>
        </p:spPr>
        <p:txBody>
          <a:bodyPr lIns="91425" tIns="91425" rIns="91425" bIns="91425" anchor="ctr" anchorCtr="0">
            <a:noAutofit/>
          </a:bodyPr>
          <a:lstStyle/>
          <a:p>
            <a:pPr>
              <a:spcBef>
                <a:spcPts val="0"/>
              </a:spcBef>
              <a:buNone/>
            </a:pPr>
            <a:endParaRPr/>
          </a:p>
        </p:txBody>
      </p:sp>
      <p:cxnSp>
        <p:nvCxnSpPr>
          <p:cNvPr id="40" name="Shape 40"/>
          <p:cNvCxnSpPr/>
          <p:nvPr/>
        </p:nvCxnSpPr>
        <p:spPr>
          <a:xfrm>
            <a:off x="5029675" y="4495500"/>
            <a:ext cx="686399" cy="0"/>
          </a:xfrm>
          <a:prstGeom prst="straightConnector1">
            <a:avLst/>
          </a:prstGeom>
          <a:noFill/>
          <a:ln w="19050" cap="flat" cmpd="sng">
            <a:solidFill>
              <a:schemeClr val="lt2"/>
            </a:solidFill>
            <a:prstDash val="solid"/>
            <a:round/>
            <a:headEnd type="none" w="med" len="med"/>
            <a:tailEnd type="none" w="med" len="med"/>
          </a:ln>
        </p:spPr>
      </p:cxnSp>
      <p:sp>
        <p:nvSpPr>
          <p:cNvPr id="41" name="Shape 41"/>
          <p:cNvSpPr txBox="1">
            <a:spLocks noGrp="1"/>
          </p:cNvSpPr>
          <p:nvPr>
            <p:ph type="title"/>
          </p:nvPr>
        </p:nvSpPr>
        <p:spPr>
          <a:xfrm>
            <a:off x="265500" y="1382350"/>
            <a:ext cx="4045199" cy="1333200"/>
          </a:xfrm>
          <a:prstGeom prst="rect">
            <a:avLst/>
          </a:prstGeom>
        </p:spPr>
        <p:txBody>
          <a:bodyPr lIns="91425" tIns="91425" rIns="91425" bIns="91425" anchor="b" anchorCtr="0"/>
          <a:lstStyle>
            <a:lvl1pPr algn="ctr">
              <a:spcBef>
                <a:spcPts val="0"/>
              </a:spcBef>
              <a:buClr>
                <a:schemeClr val="lt2"/>
              </a:buClr>
              <a:buSzPct val="100000"/>
              <a:defRPr sz="4200">
                <a:solidFill>
                  <a:schemeClr val="lt2"/>
                </a:solidFill>
              </a:defRPr>
            </a:lvl1pPr>
            <a:lvl2pPr algn="ctr">
              <a:spcBef>
                <a:spcPts val="0"/>
              </a:spcBef>
              <a:buClr>
                <a:schemeClr val="lt2"/>
              </a:buClr>
              <a:buSzPct val="100000"/>
              <a:defRPr sz="4200">
                <a:solidFill>
                  <a:schemeClr val="lt2"/>
                </a:solidFill>
              </a:defRPr>
            </a:lvl2pPr>
            <a:lvl3pPr algn="ctr">
              <a:spcBef>
                <a:spcPts val="0"/>
              </a:spcBef>
              <a:buClr>
                <a:schemeClr val="lt2"/>
              </a:buClr>
              <a:buSzPct val="100000"/>
              <a:defRPr sz="4200">
                <a:solidFill>
                  <a:schemeClr val="lt2"/>
                </a:solidFill>
              </a:defRPr>
            </a:lvl3pPr>
            <a:lvl4pPr algn="ctr">
              <a:spcBef>
                <a:spcPts val="0"/>
              </a:spcBef>
              <a:buClr>
                <a:schemeClr val="lt2"/>
              </a:buClr>
              <a:buSzPct val="100000"/>
              <a:defRPr sz="4200">
                <a:solidFill>
                  <a:schemeClr val="lt2"/>
                </a:solidFill>
              </a:defRPr>
            </a:lvl4pPr>
            <a:lvl5pPr algn="ctr">
              <a:spcBef>
                <a:spcPts val="0"/>
              </a:spcBef>
              <a:buClr>
                <a:schemeClr val="lt2"/>
              </a:buClr>
              <a:buSzPct val="100000"/>
              <a:defRPr sz="4200">
                <a:solidFill>
                  <a:schemeClr val="lt2"/>
                </a:solidFill>
              </a:defRPr>
            </a:lvl5pPr>
            <a:lvl6pPr algn="ctr">
              <a:spcBef>
                <a:spcPts val="0"/>
              </a:spcBef>
              <a:buClr>
                <a:schemeClr val="lt2"/>
              </a:buClr>
              <a:buSzPct val="100000"/>
              <a:defRPr sz="4200">
                <a:solidFill>
                  <a:schemeClr val="lt2"/>
                </a:solidFill>
              </a:defRPr>
            </a:lvl6pPr>
            <a:lvl7pPr algn="ctr">
              <a:spcBef>
                <a:spcPts val="0"/>
              </a:spcBef>
              <a:buClr>
                <a:schemeClr val="lt2"/>
              </a:buClr>
              <a:buSzPct val="100000"/>
              <a:defRPr sz="4200">
                <a:solidFill>
                  <a:schemeClr val="lt2"/>
                </a:solidFill>
              </a:defRPr>
            </a:lvl7pPr>
            <a:lvl8pPr algn="ctr">
              <a:spcBef>
                <a:spcPts val="0"/>
              </a:spcBef>
              <a:buClr>
                <a:schemeClr val="lt2"/>
              </a:buClr>
              <a:buSzPct val="100000"/>
              <a:defRPr sz="4200">
                <a:solidFill>
                  <a:schemeClr val="lt2"/>
                </a:solidFill>
              </a:defRPr>
            </a:lvl8pPr>
            <a:lvl9pPr algn="ctr">
              <a:spcBef>
                <a:spcPts val="0"/>
              </a:spcBef>
              <a:buClr>
                <a:schemeClr val="lt2"/>
              </a:buClr>
              <a:buSzPct val="100000"/>
              <a:defRPr sz="4200">
                <a:solidFill>
                  <a:schemeClr val="lt2"/>
                </a:solidFill>
              </a:defRPr>
            </a:lvl9pPr>
          </a:lstStyle>
          <a:p>
            <a:endParaRPr/>
          </a:p>
        </p:txBody>
      </p:sp>
      <p:sp>
        <p:nvSpPr>
          <p:cNvPr id="42" name="Shape 42"/>
          <p:cNvSpPr txBox="1">
            <a:spLocks noGrp="1"/>
          </p:cNvSpPr>
          <p:nvPr>
            <p:ph type="subTitle" idx="1"/>
          </p:nvPr>
        </p:nvSpPr>
        <p:spPr>
          <a:xfrm>
            <a:off x="265500" y="2769000"/>
            <a:ext cx="4045199" cy="1345500"/>
          </a:xfrm>
          <a:prstGeom prst="rect">
            <a:avLst/>
          </a:prstGeom>
        </p:spPr>
        <p:txBody>
          <a:bodyPr lIns="91425" tIns="91425" rIns="91425" bIns="91425" anchor="t" anchorCtr="0"/>
          <a:lstStyle>
            <a:lvl1pPr algn="ctr">
              <a:lnSpc>
                <a:spcPct val="100000"/>
              </a:lnSpc>
              <a:spcBef>
                <a:spcPts val="0"/>
              </a:spcBef>
              <a:spcAft>
                <a:spcPts val="0"/>
              </a:spcAft>
              <a:buSzPct val="100000"/>
              <a:buNone/>
              <a:defRPr sz="2100"/>
            </a:lvl1pPr>
            <a:lvl2pPr algn="ctr">
              <a:lnSpc>
                <a:spcPct val="100000"/>
              </a:lnSpc>
              <a:spcBef>
                <a:spcPts val="0"/>
              </a:spcBef>
              <a:spcAft>
                <a:spcPts val="0"/>
              </a:spcAft>
              <a:buSzPct val="100000"/>
              <a:buNone/>
              <a:defRPr sz="2100"/>
            </a:lvl2pPr>
            <a:lvl3pPr algn="ctr">
              <a:lnSpc>
                <a:spcPct val="100000"/>
              </a:lnSpc>
              <a:spcBef>
                <a:spcPts val="0"/>
              </a:spcBef>
              <a:spcAft>
                <a:spcPts val="0"/>
              </a:spcAft>
              <a:buSzPct val="100000"/>
              <a:buNone/>
              <a:defRPr sz="2100"/>
            </a:lvl3pPr>
            <a:lvl4pPr algn="ctr">
              <a:lnSpc>
                <a:spcPct val="100000"/>
              </a:lnSpc>
              <a:spcBef>
                <a:spcPts val="0"/>
              </a:spcBef>
              <a:spcAft>
                <a:spcPts val="0"/>
              </a:spcAft>
              <a:buSzPct val="100000"/>
              <a:buNone/>
              <a:defRPr sz="2100"/>
            </a:lvl4pPr>
            <a:lvl5pPr algn="ctr">
              <a:lnSpc>
                <a:spcPct val="100000"/>
              </a:lnSpc>
              <a:spcBef>
                <a:spcPts val="0"/>
              </a:spcBef>
              <a:spcAft>
                <a:spcPts val="0"/>
              </a:spcAft>
              <a:buSzPct val="100000"/>
              <a:buNone/>
              <a:defRPr sz="2100"/>
            </a:lvl5pPr>
            <a:lvl6pPr algn="ctr">
              <a:lnSpc>
                <a:spcPct val="100000"/>
              </a:lnSpc>
              <a:spcBef>
                <a:spcPts val="0"/>
              </a:spcBef>
              <a:spcAft>
                <a:spcPts val="0"/>
              </a:spcAft>
              <a:buSzPct val="100000"/>
              <a:buNone/>
              <a:defRPr sz="2100"/>
            </a:lvl6pPr>
            <a:lvl7pPr algn="ctr">
              <a:lnSpc>
                <a:spcPct val="100000"/>
              </a:lnSpc>
              <a:spcBef>
                <a:spcPts val="0"/>
              </a:spcBef>
              <a:spcAft>
                <a:spcPts val="0"/>
              </a:spcAft>
              <a:buSzPct val="100000"/>
              <a:buNone/>
              <a:defRPr sz="2100"/>
            </a:lvl7pPr>
            <a:lvl8pPr algn="ctr">
              <a:lnSpc>
                <a:spcPct val="100000"/>
              </a:lnSpc>
              <a:spcBef>
                <a:spcPts val="0"/>
              </a:spcBef>
              <a:spcAft>
                <a:spcPts val="0"/>
              </a:spcAft>
              <a:buSzPct val="100000"/>
              <a:buNone/>
              <a:defRPr sz="2100"/>
            </a:lvl8pPr>
            <a:lvl9pPr algn="ctr">
              <a:lnSpc>
                <a:spcPct val="100000"/>
              </a:lnSpc>
              <a:spcBef>
                <a:spcPts val="0"/>
              </a:spcBef>
              <a:spcAft>
                <a:spcPts val="0"/>
              </a:spcAft>
              <a:buSzPct val="100000"/>
              <a:buNone/>
              <a:defRPr sz="2100"/>
            </a:lvl9pPr>
          </a:lstStyle>
          <a:p>
            <a:endParaRPr/>
          </a:p>
        </p:txBody>
      </p:sp>
      <p:sp>
        <p:nvSpPr>
          <p:cNvPr id="43" name="Shape 43"/>
          <p:cNvSpPr txBox="1">
            <a:spLocks noGrp="1"/>
          </p:cNvSpPr>
          <p:nvPr>
            <p:ph type="body" idx="2"/>
          </p:nvPr>
        </p:nvSpPr>
        <p:spPr>
          <a:xfrm>
            <a:off x="4939500" y="724200"/>
            <a:ext cx="3837000" cy="3695099"/>
          </a:xfrm>
          <a:prstGeom prst="rect">
            <a:avLst/>
          </a:prstGeom>
        </p:spPr>
        <p:txBody>
          <a:bodyPr lIns="91425" tIns="91425" rIns="91425" bIns="91425" anchor="ctr" anchorCtr="0"/>
          <a:lstStyle>
            <a:lvl1pPr>
              <a:spcBef>
                <a:spcPts val="0"/>
              </a:spcBef>
              <a:buClr>
                <a:schemeClr val="accent1"/>
              </a:buClr>
              <a:defRPr>
                <a:solidFill>
                  <a:schemeClr val="accent1"/>
                </a:solidFill>
              </a:defRPr>
            </a:lvl1pPr>
            <a:lvl2pPr>
              <a:spcBef>
                <a:spcPts val="0"/>
              </a:spcBef>
              <a:buClr>
                <a:schemeClr val="accent1"/>
              </a:buClr>
              <a:defRPr>
                <a:solidFill>
                  <a:schemeClr val="accent1"/>
                </a:solidFill>
              </a:defRPr>
            </a:lvl2pPr>
            <a:lvl3pPr>
              <a:spcBef>
                <a:spcPts val="0"/>
              </a:spcBef>
              <a:buClr>
                <a:schemeClr val="accent1"/>
              </a:buClr>
              <a:defRPr>
                <a:solidFill>
                  <a:schemeClr val="accent1"/>
                </a:solidFill>
              </a:defRPr>
            </a:lvl3pPr>
            <a:lvl4pPr>
              <a:spcBef>
                <a:spcPts val="0"/>
              </a:spcBef>
              <a:buClr>
                <a:schemeClr val="accent1"/>
              </a:buClr>
              <a:defRPr>
                <a:solidFill>
                  <a:schemeClr val="accent1"/>
                </a:solidFill>
              </a:defRPr>
            </a:lvl4pPr>
            <a:lvl5pPr>
              <a:spcBef>
                <a:spcPts val="0"/>
              </a:spcBef>
              <a:buClr>
                <a:schemeClr val="accent1"/>
              </a:buClr>
              <a:defRPr>
                <a:solidFill>
                  <a:schemeClr val="accent1"/>
                </a:solidFill>
              </a:defRPr>
            </a:lvl5pPr>
            <a:lvl6pPr>
              <a:spcBef>
                <a:spcPts val="0"/>
              </a:spcBef>
              <a:buClr>
                <a:schemeClr val="accent1"/>
              </a:buClr>
              <a:defRPr>
                <a:solidFill>
                  <a:schemeClr val="accent1"/>
                </a:solidFill>
              </a:defRPr>
            </a:lvl6pPr>
            <a:lvl7pPr>
              <a:spcBef>
                <a:spcPts val="0"/>
              </a:spcBef>
              <a:buClr>
                <a:schemeClr val="accent1"/>
              </a:buClr>
              <a:defRPr>
                <a:solidFill>
                  <a:schemeClr val="accent1"/>
                </a:solidFill>
              </a:defRPr>
            </a:lvl7pPr>
            <a:lvl8pPr>
              <a:spcBef>
                <a:spcPts val="0"/>
              </a:spcBef>
              <a:buClr>
                <a:schemeClr val="accent1"/>
              </a:buClr>
              <a:defRPr>
                <a:solidFill>
                  <a:schemeClr val="accent1"/>
                </a:solidFill>
              </a:defRPr>
            </a:lvl8pPr>
            <a:lvl9pPr>
              <a:spcBef>
                <a:spcPts val="0"/>
              </a:spcBef>
              <a:buClr>
                <a:schemeClr val="accent1"/>
              </a:buClr>
              <a:defRPr>
                <a:solidFill>
                  <a:schemeClr val="accent1"/>
                </a:solidFill>
              </a:defRPr>
            </a:lvl9pPr>
          </a:lstStyle>
          <a:p>
            <a:endParaRPr/>
          </a:p>
        </p:txBody>
      </p:sp>
      <p:sp>
        <p:nvSpPr>
          <p:cNvPr id="44" name="Shape 44"/>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a:spcBef>
                <a:spcPts val="0"/>
              </a:spcBef>
              <a:buNone/>
            </a:pPr>
            <a:fld id="{00000000-1234-1234-1234-123412341234}" type="slidenum">
              <a:rPr lang="en">
                <a:solidFill>
                  <a:schemeClr val="accent1"/>
                </a:solidFill>
              </a:rPr>
              <a:t>‹#›</a:t>
            </a:fld>
            <a:endParaRPr lang="en">
              <a:solidFill>
                <a:schemeClr val="accent1"/>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45"/>
        <p:cNvGrpSpPr/>
        <p:nvPr/>
      </p:nvGrpSpPr>
      <p:grpSpPr>
        <a:xfrm>
          <a:off x="0" y="0"/>
          <a:ext cx="0" cy="0"/>
          <a:chOff x="0" y="0"/>
          <a:chExt cx="0" cy="0"/>
        </a:xfrm>
      </p:grpSpPr>
      <p:sp>
        <p:nvSpPr>
          <p:cNvPr id="46" name="Shape 46"/>
          <p:cNvSpPr txBox="1">
            <a:spLocks noGrp="1"/>
          </p:cNvSpPr>
          <p:nvPr>
            <p:ph type="body" idx="1"/>
          </p:nvPr>
        </p:nvSpPr>
        <p:spPr>
          <a:xfrm>
            <a:off x="311700" y="4230575"/>
            <a:ext cx="5998800" cy="605100"/>
          </a:xfrm>
          <a:prstGeom prst="rect">
            <a:avLst/>
          </a:prstGeom>
        </p:spPr>
        <p:txBody>
          <a:bodyPr lIns="91425" tIns="91425" rIns="91425" bIns="91425" anchor="ctr" anchorCtr="0"/>
          <a:lstStyle>
            <a:lvl1pPr>
              <a:lnSpc>
                <a:spcPct val="100000"/>
              </a:lnSpc>
              <a:spcBef>
                <a:spcPts val="0"/>
              </a:spcBef>
              <a:spcAft>
                <a:spcPts val="0"/>
              </a:spcAft>
              <a:buNone/>
              <a:defRPr/>
            </a:lvl1pPr>
          </a:lstStyle>
          <a:p>
            <a:endParaRPr/>
          </a:p>
        </p:txBody>
      </p:sp>
      <p:sp>
        <p:nvSpPr>
          <p:cNvPr id="47" name="Shape 47"/>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a:spcBef>
                <a:spcPts val="0"/>
              </a:spcBef>
              <a:buNone/>
            </a:pPr>
            <a:fld id="{00000000-1234-1234-1234-123412341234}" type="slidenum">
              <a:rPr lang="en"/>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4"/>
        <p:cNvGrpSpPr/>
        <p:nvPr/>
      </p:nvGrpSpPr>
      <p:grpSpPr>
        <a:xfrm>
          <a:off x="0" y="0"/>
          <a:ext cx="0" cy="0"/>
          <a:chOff x="0" y="0"/>
          <a:chExt cx="0" cy="0"/>
        </a:xfrm>
      </p:grpSpPr>
      <p:sp>
        <p:nvSpPr>
          <p:cNvPr id="5" name="Shape 5"/>
          <p:cNvSpPr txBox="1">
            <a:spLocks noGrp="1"/>
          </p:cNvSpPr>
          <p:nvPr>
            <p:ph type="title"/>
          </p:nvPr>
        </p:nvSpPr>
        <p:spPr>
          <a:xfrm>
            <a:off x="311700" y="445025"/>
            <a:ext cx="8520599" cy="613200"/>
          </a:xfrm>
          <a:prstGeom prst="rect">
            <a:avLst/>
          </a:prstGeom>
          <a:noFill/>
          <a:ln>
            <a:noFill/>
          </a:ln>
        </p:spPr>
        <p:txBody>
          <a:bodyPr lIns="91425" tIns="91425" rIns="91425" bIns="91425" anchor="t" anchorCtr="0"/>
          <a:lstStyle>
            <a:lvl1pPr>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1pPr>
            <a:lvl2pPr>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2pPr>
            <a:lvl3pPr>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3pPr>
            <a:lvl4pPr>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4pPr>
            <a:lvl5pPr>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5pPr>
            <a:lvl6pPr>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6pPr>
            <a:lvl7pPr>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7pPr>
            <a:lvl8pPr>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8pPr>
            <a:lvl9pPr>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9pPr>
          </a:lstStyle>
          <a:p>
            <a:endParaRPr/>
          </a:p>
        </p:txBody>
      </p:sp>
      <p:sp>
        <p:nvSpPr>
          <p:cNvPr id="6" name="Shape 6"/>
          <p:cNvSpPr txBox="1">
            <a:spLocks noGrp="1"/>
          </p:cNvSpPr>
          <p:nvPr>
            <p:ph type="body" idx="1"/>
          </p:nvPr>
        </p:nvSpPr>
        <p:spPr>
          <a:xfrm>
            <a:off x="311700" y="1171600"/>
            <a:ext cx="8520599" cy="3397200"/>
          </a:xfrm>
          <a:prstGeom prst="rect">
            <a:avLst/>
          </a:prstGeom>
          <a:noFill/>
          <a:ln>
            <a:noFill/>
          </a:ln>
        </p:spPr>
        <p:txBody>
          <a:bodyPr lIns="91425" tIns="91425" rIns="91425" bIns="91425" anchor="t" anchorCtr="0"/>
          <a:lstStyle>
            <a:lvl1pPr>
              <a:lnSpc>
                <a:spcPct val="115000"/>
              </a:lnSpc>
              <a:spcBef>
                <a:spcPts val="0"/>
              </a:spcBef>
              <a:spcAft>
                <a:spcPts val="1600"/>
              </a:spcAft>
              <a:buClr>
                <a:schemeClr val="dk1"/>
              </a:buClr>
              <a:buSzPct val="100000"/>
              <a:buFont typeface="Old Standard TT"/>
              <a:defRPr sz="1800">
                <a:solidFill>
                  <a:schemeClr val="dk1"/>
                </a:solidFill>
                <a:latin typeface="Old Standard TT"/>
                <a:ea typeface="Old Standard TT"/>
                <a:cs typeface="Old Standard TT"/>
                <a:sym typeface="Old Standard TT"/>
              </a:defRPr>
            </a:lvl1pPr>
            <a:lvl2pPr>
              <a:lnSpc>
                <a:spcPct val="115000"/>
              </a:lnSpc>
              <a:spcBef>
                <a:spcPts val="0"/>
              </a:spcBef>
              <a:spcAft>
                <a:spcPts val="1600"/>
              </a:spcAft>
              <a:buClr>
                <a:schemeClr val="dk1"/>
              </a:buClr>
              <a:buFont typeface="Old Standard TT"/>
              <a:defRPr>
                <a:solidFill>
                  <a:schemeClr val="dk1"/>
                </a:solidFill>
                <a:latin typeface="Old Standard TT"/>
                <a:ea typeface="Old Standard TT"/>
                <a:cs typeface="Old Standard TT"/>
                <a:sym typeface="Old Standard TT"/>
              </a:defRPr>
            </a:lvl2pPr>
            <a:lvl3pPr>
              <a:lnSpc>
                <a:spcPct val="115000"/>
              </a:lnSpc>
              <a:spcBef>
                <a:spcPts val="0"/>
              </a:spcBef>
              <a:spcAft>
                <a:spcPts val="1600"/>
              </a:spcAft>
              <a:buClr>
                <a:schemeClr val="dk1"/>
              </a:buClr>
              <a:buFont typeface="Old Standard TT"/>
              <a:defRPr>
                <a:solidFill>
                  <a:schemeClr val="dk1"/>
                </a:solidFill>
                <a:latin typeface="Old Standard TT"/>
                <a:ea typeface="Old Standard TT"/>
                <a:cs typeface="Old Standard TT"/>
                <a:sym typeface="Old Standard TT"/>
              </a:defRPr>
            </a:lvl3pPr>
            <a:lvl4pPr>
              <a:lnSpc>
                <a:spcPct val="115000"/>
              </a:lnSpc>
              <a:spcBef>
                <a:spcPts val="0"/>
              </a:spcBef>
              <a:spcAft>
                <a:spcPts val="1600"/>
              </a:spcAft>
              <a:buClr>
                <a:schemeClr val="dk1"/>
              </a:buClr>
              <a:buFont typeface="Old Standard TT"/>
              <a:defRPr>
                <a:solidFill>
                  <a:schemeClr val="dk1"/>
                </a:solidFill>
                <a:latin typeface="Old Standard TT"/>
                <a:ea typeface="Old Standard TT"/>
                <a:cs typeface="Old Standard TT"/>
                <a:sym typeface="Old Standard TT"/>
              </a:defRPr>
            </a:lvl4pPr>
            <a:lvl5pPr>
              <a:lnSpc>
                <a:spcPct val="115000"/>
              </a:lnSpc>
              <a:spcBef>
                <a:spcPts val="0"/>
              </a:spcBef>
              <a:spcAft>
                <a:spcPts val="1600"/>
              </a:spcAft>
              <a:buClr>
                <a:schemeClr val="dk1"/>
              </a:buClr>
              <a:buFont typeface="Old Standard TT"/>
              <a:defRPr>
                <a:solidFill>
                  <a:schemeClr val="dk1"/>
                </a:solidFill>
                <a:latin typeface="Old Standard TT"/>
                <a:ea typeface="Old Standard TT"/>
                <a:cs typeface="Old Standard TT"/>
                <a:sym typeface="Old Standard TT"/>
              </a:defRPr>
            </a:lvl5pPr>
            <a:lvl6pPr>
              <a:lnSpc>
                <a:spcPct val="115000"/>
              </a:lnSpc>
              <a:spcBef>
                <a:spcPts val="0"/>
              </a:spcBef>
              <a:spcAft>
                <a:spcPts val="1600"/>
              </a:spcAft>
              <a:buClr>
                <a:schemeClr val="dk1"/>
              </a:buClr>
              <a:buFont typeface="Old Standard TT"/>
              <a:defRPr>
                <a:solidFill>
                  <a:schemeClr val="dk1"/>
                </a:solidFill>
                <a:latin typeface="Old Standard TT"/>
                <a:ea typeface="Old Standard TT"/>
                <a:cs typeface="Old Standard TT"/>
                <a:sym typeface="Old Standard TT"/>
              </a:defRPr>
            </a:lvl6pPr>
            <a:lvl7pPr>
              <a:lnSpc>
                <a:spcPct val="115000"/>
              </a:lnSpc>
              <a:spcBef>
                <a:spcPts val="0"/>
              </a:spcBef>
              <a:spcAft>
                <a:spcPts val="1600"/>
              </a:spcAft>
              <a:buClr>
                <a:schemeClr val="dk1"/>
              </a:buClr>
              <a:buFont typeface="Old Standard TT"/>
              <a:defRPr>
                <a:solidFill>
                  <a:schemeClr val="dk1"/>
                </a:solidFill>
                <a:latin typeface="Old Standard TT"/>
                <a:ea typeface="Old Standard TT"/>
                <a:cs typeface="Old Standard TT"/>
                <a:sym typeface="Old Standard TT"/>
              </a:defRPr>
            </a:lvl7pPr>
            <a:lvl8pPr>
              <a:lnSpc>
                <a:spcPct val="115000"/>
              </a:lnSpc>
              <a:spcBef>
                <a:spcPts val="0"/>
              </a:spcBef>
              <a:spcAft>
                <a:spcPts val="1600"/>
              </a:spcAft>
              <a:buClr>
                <a:schemeClr val="dk1"/>
              </a:buClr>
              <a:buFont typeface="Old Standard TT"/>
              <a:defRPr>
                <a:solidFill>
                  <a:schemeClr val="dk1"/>
                </a:solidFill>
                <a:latin typeface="Old Standard TT"/>
                <a:ea typeface="Old Standard TT"/>
                <a:cs typeface="Old Standard TT"/>
                <a:sym typeface="Old Standard TT"/>
              </a:defRPr>
            </a:lvl8pPr>
            <a:lvl9pPr>
              <a:lnSpc>
                <a:spcPct val="115000"/>
              </a:lnSpc>
              <a:spcBef>
                <a:spcPts val="0"/>
              </a:spcBef>
              <a:spcAft>
                <a:spcPts val="1600"/>
              </a:spcAft>
              <a:buClr>
                <a:schemeClr val="dk1"/>
              </a:buClr>
              <a:buFont typeface="Old Standard TT"/>
              <a:defRPr>
                <a:solidFill>
                  <a:schemeClr val="dk1"/>
                </a:solidFill>
                <a:latin typeface="Old Standard TT"/>
                <a:ea typeface="Old Standard TT"/>
                <a:cs typeface="Old Standard TT"/>
                <a:sym typeface="Old Standard TT"/>
              </a:defRPr>
            </a:lvl9pPr>
          </a:lstStyle>
          <a:p>
            <a:endParaRPr/>
          </a:p>
        </p:txBody>
      </p:sp>
      <p:sp>
        <p:nvSpPr>
          <p:cNvPr id="7" name="Shape 7"/>
          <p:cNvSpPr txBox="1">
            <a:spLocks noGrp="1"/>
          </p:cNvSpPr>
          <p:nvPr>
            <p:ph type="sldNum" idx="12"/>
          </p:nvPr>
        </p:nvSpPr>
        <p:spPr>
          <a:xfrm>
            <a:off x="8472457" y="4663216"/>
            <a:ext cx="548699" cy="393600"/>
          </a:xfrm>
          <a:prstGeom prst="rect">
            <a:avLst/>
          </a:prstGeom>
          <a:noFill/>
          <a:ln>
            <a:noFill/>
          </a:ln>
        </p:spPr>
        <p:txBody>
          <a:bodyPr lIns="91425" tIns="91425" rIns="91425" bIns="91425" anchor="ctr" anchorCtr="0">
            <a:noAutofit/>
          </a:bodyPr>
          <a:lstStyle/>
          <a:p>
            <a:pPr algn="r">
              <a:spcBef>
                <a:spcPts val="0"/>
              </a:spcBef>
              <a:buNone/>
            </a:pPr>
            <a:fld id="{00000000-1234-1234-1234-123412341234}" type="slidenum">
              <a:rPr lang="en" sz="1000">
                <a:solidFill>
                  <a:schemeClr val="dk1"/>
                </a:solidFill>
                <a:latin typeface="Old Standard TT"/>
                <a:ea typeface="Old Standard TT"/>
                <a:cs typeface="Old Standard TT"/>
                <a:sym typeface="Old Standard TT"/>
              </a:rPr>
              <a:t>‹#›</a:t>
            </a:fld>
            <a:endParaRPr lang="en" sz="1000">
              <a:solidFill>
                <a:schemeClr val="dk1"/>
              </a:solidFill>
              <a:latin typeface="Old Standard TT"/>
              <a:ea typeface="Old Standard TT"/>
              <a:cs typeface="Old Standard TT"/>
              <a:sym typeface="Old Standard TT"/>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58" name="Shape 58"/>
          <p:cNvSpPr txBox="1">
            <a:spLocks noGrp="1"/>
          </p:cNvSpPr>
          <p:nvPr>
            <p:ph type="ctrTitle"/>
          </p:nvPr>
        </p:nvSpPr>
        <p:spPr>
          <a:xfrm>
            <a:off x="512700" y="1893300"/>
            <a:ext cx="8118599" cy="1427699"/>
          </a:xfrm>
          <a:prstGeom prst="rect">
            <a:avLst/>
          </a:prstGeom>
        </p:spPr>
        <p:txBody>
          <a:bodyPr lIns="91425" tIns="91425" rIns="91425" bIns="91425" anchor="b" anchorCtr="0">
            <a:noAutofit/>
          </a:bodyPr>
          <a:lstStyle/>
          <a:p>
            <a:pPr>
              <a:spcBef>
                <a:spcPts val="0"/>
              </a:spcBef>
              <a:buNone/>
            </a:pPr>
            <a:r>
              <a:rPr lang="en" sz="4800"/>
              <a:t>Sahana Eden</a:t>
            </a:r>
          </a:p>
        </p:txBody>
      </p:sp>
      <p:sp>
        <p:nvSpPr>
          <p:cNvPr id="59" name="Shape 59"/>
          <p:cNvSpPr txBox="1">
            <a:spLocks noGrp="1"/>
          </p:cNvSpPr>
          <p:nvPr>
            <p:ph type="subTitle" idx="1"/>
          </p:nvPr>
        </p:nvSpPr>
        <p:spPr>
          <a:xfrm>
            <a:off x="191325" y="3826675"/>
            <a:ext cx="8868900" cy="1080599"/>
          </a:xfrm>
          <a:prstGeom prst="rect">
            <a:avLst/>
          </a:prstGeom>
        </p:spPr>
        <p:txBody>
          <a:bodyPr lIns="91425" tIns="91425" rIns="91425" bIns="91425" anchor="t" anchorCtr="0">
            <a:noAutofit/>
          </a:bodyPr>
          <a:lstStyle/>
          <a:p>
            <a:pPr rtl="0">
              <a:spcBef>
                <a:spcPts val="0"/>
              </a:spcBef>
              <a:buNone/>
            </a:pPr>
            <a:r>
              <a:rPr lang="en" sz="2200"/>
              <a:t>Jeremy Butcheck, Steven Draugel, Aaron Monahan, Patrick Owens</a:t>
            </a:r>
          </a:p>
          <a:p>
            <a:pPr>
              <a:spcBef>
                <a:spcPts val="0"/>
              </a:spcBef>
              <a:buNone/>
            </a:pPr>
            <a:r>
              <a:rPr lang="en" sz="2200"/>
              <a:t>                                                TEAM 6</a:t>
            </a:r>
          </a:p>
        </p:txBody>
      </p:sp>
    </p:spTree>
  </p:cSld>
  <p:clrMapOvr>
    <a:masterClrMapping/>
  </p:clrMapOvr>
  <p:transition xmlns:p14="http://schemas.microsoft.com/office/powerpoint/2010/main" spd="slow">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Shape 124"/>
          <p:cNvSpPr txBox="1">
            <a:spLocks noGrp="1"/>
          </p:cNvSpPr>
          <p:nvPr>
            <p:ph type="title"/>
          </p:nvPr>
        </p:nvSpPr>
        <p:spPr>
          <a:xfrm>
            <a:off x="311700" y="445025"/>
            <a:ext cx="8520599" cy="613200"/>
          </a:xfrm>
          <a:prstGeom prst="rect">
            <a:avLst/>
          </a:prstGeom>
        </p:spPr>
        <p:txBody>
          <a:bodyPr lIns="91425" tIns="91425" rIns="91425" bIns="91425" anchor="t" anchorCtr="0">
            <a:noAutofit/>
          </a:bodyPr>
          <a:lstStyle/>
          <a:p>
            <a:pPr lvl="0" rtl="0">
              <a:spcBef>
                <a:spcPts val="0"/>
              </a:spcBef>
              <a:buNone/>
            </a:pPr>
            <a:r>
              <a:rPr lang="en"/>
              <a:t>Fault-Injection</a:t>
            </a:r>
          </a:p>
        </p:txBody>
      </p:sp>
      <p:sp>
        <p:nvSpPr>
          <p:cNvPr id="125" name="Shape 125"/>
          <p:cNvSpPr txBox="1">
            <a:spLocks noGrp="1"/>
          </p:cNvSpPr>
          <p:nvPr>
            <p:ph type="body" idx="1"/>
          </p:nvPr>
        </p:nvSpPr>
        <p:spPr>
          <a:xfrm>
            <a:off x="6851100" y="2192762"/>
            <a:ext cx="2163000" cy="1446300"/>
          </a:xfrm>
          <a:prstGeom prst="rect">
            <a:avLst/>
          </a:prstGeom>
        </p:spPr>
        <p:txBody>
          <a:bodyPr lIns="91425" tIns="91425" rIns="91425" bIns="91425" anchor="t" anchorCtr="0">
            <a:noAutofit/>
          </a:bodyPr>
          <a:lstStyle/>
          <a:p>
            <a:pPr lvl="0" rtl="0">
              <a:lnSpc>
                <a:spcPct val="100000"/>
              </a:lnSpc>
              <a:spcBef>
                <a:spcPts val="0"/>
              </a:spcBef>
              <a:spcAft>
                <a:spcPts val="0"/>
              </a:spcAft>
              <a:buNone/>
            </a:pPr>
            <a:r>
              <a:rPr lang="en" sz="1200">
                <a:latin typeface="Times New Roman"/>
                <a:ea typeface="Times New Roman"/>
                <a:cs typeface="Times New Roman"/>
                <a:sym typeface="Times New Roman"/>
              </a:rPr>
              <a:t>For test 10 we commented out a method that placed a specific string into params and instead replaced the string with “1234”. This allowed the method to run but still fail the test due to the oracle expected output and method output being different.</a:t>
            </a:r>
          </a:p>
        </p:txBody>
      </p:sp>
      <p:pic>
        <p:nvPicPr>
          <p:cNvPr id="126" name="Shape 126"/>
          <p:cNvPicPr preferRelativeResize="0"/>
          <p:nvPr/>
        </p:nvPicPr>
        <p:blipFill>
          <a:blip r:embed="rId3">
            <a:alphaModFix/>
          </a:blip>
          <a:stretch>
            <a:fillRect/>
          </a:stretch>
        </p:blipFill>
        <p:spPr>
          <a:xfrm>
            <a:off x="173100" y="1058225"/>
            <a:ext cx="6677999" cy="3897024"/>
          </a:xfrm>
          <a:prstGeom prst="rect">
            <a:avLst/>
          </a:prstGeom>
          <a:noFill/>
          <a:ln>
            <a:noFill/>
          </a:ln>
        </p:spPr>
      </p:pic>
    </p:spTree>
  </p:cSld>
  <p:clrMapOvr>
    <a:masterClrMapping/>
  </p:clrMapOvr>
  <p:transition xmlns:p14="http://schemas.microsoft.com/office/powerpoint/2010/main" spd="slow">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Shape 131"/>
          <p:cNvSpPr txBox="1">
            <a:spLocks noGrp="1"/>
          </p:cNvSpPr>
          <p:nvPr>
            <p:ph type="title"/>
          </p:nvPr>
        </p:nvSpPr>
        <p:spPr>
          <a:xfrm>
            <a:off x="311700" y="445025"/>
            <a:ext cx="8520599" cy="613200"/>
          </a:xfrm>
          <a:prstGeom prst="rect">
            <a:avLst/>
          </a:prstGeom>
        </p:spPr>
        <p:txBody>
          <a:bodyPr lIns="91425" tIns="91425" rIns="91425" bIns="91425" anchor="t" anchorCtr="0">
            <a:noAutofit/>
          </a:bodyPr>
          <a:lstStyle/>
          <a:p>
            <a:pPr lvl="0" rtl="0">
              <a:spcBef>
                <a:spcPts val="0"/>
              </a:spcBef>
              <a:buNone/>
            </a:pPr>
            <a:r>
              <a:rPr lang="en"/>
              <a:t>Fault-Injection Console Reporting</a:t>
            </a:r>
          </a:p>
        </p:txBody>
      </p:sp>
      <p:sp>
        <p:nvSpPr>
          <p:cNvPr id="132" name="Shape 132"/>
          <p:cNvSpPr txBox="1">
            <a:spLocks noGrp="1"/>
          </p:cNvSpPr>
          <p:nvPr>
            <p:ph type="body" idx="1"/>
          </p:nvPr>
        </p:nvSpPr>
        <p:spPr>
          <a:xfrm>
            <a:off x="5381550" y="1848600"/>
            <a:ext cx="2794200" cy="2022000"/>
          </a:xfrm>
          <a:prstGeom prst="rect">
            <a:avLst/>
          </a:prstGeom>
        </p:spPr>
        <p:txBody>
          <a:bodyPr lIns="91425" tIns="91425" rIns="91425" bIns="91425" anchor="t" anchorCtr="0">
            <a:noAutofit/>
          </a:bodyPr>
          <a:lstStyle/>
          <a:p>
            <a:pPr lvl="0" rtl="0">
              <a:lnSpc>
                <a:spcPct val="100000"/>
              </a:lnSpc>
              <a:spcBef>
                <a:spcPts val="0"/>
              </a:spcBef>
              <a:spcAft>
                <a:spcPts val="0"/>
              </a:spcAft>
              <a:buNone/>
            </a:pPr>
            <a:r>
              <a:rPr lang="en" sz="1200">
                <a:latin typeface="Times New Roman"/>
                <a:ea typeface="Times New Roman"/>
                <a:cs typeface="Times New Roman"/>
                <a:sym typeface="Times New Roman"/>
              </a:rPr>
              <a:t>Here you can see the test for the method _parse_date_iso8601(dateString) and  make_string have both failed due to our fault injection in the code.</a:t>
            </a:r>
          </a:p>
        </p:txBody>
      </p:sp>
      <p:pic>
        <p:nvPicPr>
          <p:cNvPr id="133" name="Shape 133"/>
          <p:cNvPicPr preferRelativeResize="0"/>
          <p:nvPr/>
        </p:nvPicPr>
        <p:blipFill>
          <a:blip r:embed="rId3">
            <a:alphaModFix/>
          </a:blip>
          <a:stretch>
            <a:fillRect/>
          </a:stretch>
        </p:blipFill>
        <p:spPr>
          <a:xfrm>
            <a:off x="549747" y="1162362"/>
            <a:ext cx="4539275" cy="3725675"/>
          </a:xfrm>
          <a:prstGeom prst="rect">
            <a:avLst/>
          </a:prstGeom>
          <a:noFill/>
          <a:ln>
            <a:noFill/>
          </a:ln>
        </p:spPr>
      </p:pic>
    </p:spTree>
  </p:cSld>
  <p:clrMapOvr>
    <a:masterClrMapping/>
  </p:clrMapOvr>
  <p:transition xmlns:p14="http://schemas.microsoft.com/office/powerpoint/2010/main" spd="slow">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Shape 138"/>
          <p:cNvSpPr txBox="1">
            <a:spLocks noGrp="1"/>
          </p:cNvSpPr>
          <p:nvPr>
            <p:ph type="title"/>
          </p:nvPr>
        </p:nvSpPr>
        <p:spPr>
          <a:xfrm>
            <a:off x="311700" y="445025"/>
            <a:ext cx="8520599" cy="613200"/>
          </a:xfrm>
          <a:prstGeom prst="rect">
            <a:avLst/>
          </a:prstGeom>
        </p:spPr>
        <p:txBody>
          <a:bodyPr lIns="91425" tIns="91425" rIns="91425" bIns="91425" anchor="t" anchorCtr="0">
            <a:noAutofit/>
          </a:bodyPr>
          <a:lstStyle/>
          <a:p>
            <a:pPr lvl="0" rtl="0">
              <a:spcBef>
                <a:spcPts val="0"/>
              </a:spcBef>
              <a:buNone/>
            </a:pPr>
            <a:r>
              <a:rPr lang="en"/>
              <a:t>Fault-Injection Web Reporting</a:t>
            </a:r>
          </a:p>
        </p:txBody>
      </p:sp>
      <p:sp>
        <p:nvSpPr>
          <p:cNvPr id="139" name="Shape 139"/>
          <p:cNvSpPr txBox="1">
            <a:spLocks noGrp="1"/>
          </p:cNvSpPr>
          <p:nvPr>
            <p:ph type="body" idx="1"/>
          </p:nvPr>
        </p:nvSpPr>
        <p:spPr>
          <a:xfrm>
            <a:off x="6633775" y="1430400"/>
            <a:ext cx="2442300" cy="2858399"/>
          </a:xfrm>
          <a:prstGeom prst="rect">
            <a:avLst/>
          </a:prstGeom>
        </p:spPr>
        <p:txBody>
          <a:bodyPr lIns="91425" tIns="91425" rIns="91425" bIns="91425" anchor="t" anchorCtr="0">
            <a:noAutofit/>
          </a:bodyPr>
          <a:lstStyle/>
          <a:p>
            <a:pPr lvl="0" rtl="0">
              <a:lnSpc>
                <a:spcPct val="100000"/>
              </a:lnSpc>
              <a:spcBef>
                <a:spcPts val="0"/>
              </a:spcBef>
              <a:spcAft>
                <a:spcPts val="0"/>
              </a:spcAft>
              <a:buNone/>
            </a:pPr>
            <a:r>
              <a:rPr lang="en" sz="1200">
                <a:latin typeface="Times New Roman"/>
                <a:ea typeface="Times New Roman"/>
                <a:cs typeface="Times New Roman"/>
                <a:sym typeface="Times New Roman"/>
              </a:rPr>
              <a:t>Again, here you can see the test for the method _parse_date_iso8601(dateString) and  make_string have both failed due to our fault injection in the code. In this view the faults are easily displayed with an HTML5 document displayed in a web browser.</a:t>
            </a:r>
          </a:p>
        </p:txBody>
      </p:sp>
      <p:pic>
        <p:nvPicPr>
          <p:cNvPr id="140" name="Shape 140"/>
          <p:cNvPicPr preferRelativeResize="0"/>
          <p:nvPr/>
        </p:nvPicPr>
        <p:blipFill>
          <a:blip r:embed="rId3">
            <a:alphaModFix/>
          </a:blip>
          <a:stretch>
            <a:fillRect/>
          </a:stretch>
        </p:blipFill>
        <p:spPr>
          <a:xfrm>
            <a:off x="311699" y="1012287"/>
            <a:ext cx="6239950" cy="3694625"/>
          </a:xfrm>
          <a:prstGeom prst="rect">
            <a:avLst/>
          </a:prstGeom>
          <a:noFill/>
          <a:ln>
            <a:noFill/>
          </a:ln>
        </p:spPr>
      </p:pic>
    </p:spTree>
  </p:cSld>
  <p:clrMapOvr>
    <a:masterClrMapping/>
  </p:clrMapOvr>
  <p:transition xmlns:p14="http://schemas.microsoft.com/office/powerpoint/2010/main" spd="slow">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Lessons Learned</a:t>
            </a:r>
            <a:endParaRPr lang="en-US" dirty="0"/>
          </a:p>
        </p:txBody>
      </p:sp>
      <p:sp>
        <p:nvSpPr>
          <p:cNvPr id="3" name="Text Placeholder 2"/>
          <p:cNvSpPr>
            <a:spLocks noGrp="1"/>
          </p:cNvSpPr>
          <p:nvPr>
            <p:ph type="body" idx="1"/>
          </p:nvPr>
        </p:nvSpPr>
        <p:spPr/>
        <p:txBody>
          <a:bodyPr/>
          <a:lstStyle/>
          <a:p>
            <a:pPr marL="285750" indent="-285750">
              <a:buFont typeface="Arial"/>
              <a:buChar char="•"/>
            </a:pPr>
            <a:r>
              <a:rPr lang="en-US" dirty="0" smtClean="0"/>
              <a:t>Repository Clashes</a:t>
            </a:r>
          </a:p>
          <a:p>
            <a:pPr marL="285750" indent="-285750">
              <a:buFont typeface="Arial"/>
              <a:buChar char="•"/>
            </a:pPr>
            <a:r>
              <a:rPr lang="en-US" dirty="0" smtClean="0"/>
              <a:t>Different versions of software and installation locations</a:t>
            </a:r>
          </a:p>
          <a:p>
            <a:pPr marL="285750" indent="-285750">
              <a:buFont typeface="Arial"/>
              <a:buChar char="•"/>
            </a:pPr>
            <a:r>
              <a:rPr lang="en-US" dirty="0" smtClean="0"/>
              <a:t>Remembering and learning languages</a:t>
            </a:r>
          </a:p>
          <a:p>
            <a:pPr marL="285750" indent="-285750">
              <a:buFont typeface="Arial"/>
              <a:buChar char="•"/>
            </a:pPr>
            <a:r>
              <a:rPr lang="en-US" dirty="0" smtClean="0"/>
              <a:t>Importance of testing</a:t>
            </a:r>
          </a:p>
          <a:p>
            <a:pPr marL="285750" indent="-285750">
              <a:buFont typeface="Arial"/>
              <a:buChar char="•"/>
            </a:pPr>
            <a:r>
              <a:rPr lang="en-US" dirty="0" smtClean="0"/>
              <a:t>No single framework design will fit every systems needs</a:t>
            </a:r>
          </a:p>
          <a:p>
            <a:endParaRPr lang="en-US" dirty="0" smtClean="0"/>
          </a:p>
        </p:txBody>
      </p:sp>
    </p:spTree>
    <p:extLst>
      <p:ext uri="{BB962C8B-B14F-4D97-AF65-F5344CB8AC3E}">
        <p14:creationId xmlns:p14="http://schemas.microsoft.com/office/powerpoint/2010/main" val="26315263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Shape 63"/>
        <p:cNvGrpSpPr/>
        <p:nvPr/>
      </p:nvGrpSpPr>
      <p:grpSpPr>
        <a:xfrm>
          <a:off x="0" y="0"/>
          <a:ext cx="0" cy="0"/>
          <a:chOff x="0" y="0"/>
          <a:chExt cx="0" cy="0"/>
        </a:xfrm>
      </p:grpSpPr>
      <p:sp>
        <p:nvSpPr>
          <p:cNvPr id="64" name="Shape 64"/>
          <p:cNvSpPr txBox="1">
            <a:spLocks noGrp="1"/>
          </p:cNvSpPr>
          <p:nvPr>
            <p:ph type="title"/>
          </p:nvPr>
        </p:nvSpPr>
        <p:spPr>
          <a:xfrm>
            <a:off x="311700" y="120650"/>
            <a:ext cx="8520599" cy="806100"/>
          </a:xfrm>
          <a:prstGeom prst="rect">
            <a:avLst/>
          </a:prstGeom>
        </p:spPr>
        <p:txBody>
          <a:bodyPr lIns="91425" tIns="91425" rIns="91425" bIns="91425" anchor="t" anchorCtr="0">
            <a:noAutofit/>
          </a:bodyPr>
          <a:lstStyle/>
          <a:p>
            <a:pPr>
              <a:spcBef>
                <a:spcPts val="0"/>
              </a:spcBef>
              <a:buNone/>
            </a:pPr>
            <a:r>
              <a:rPr lang="en" sz="4800"/>
              <a:t>Our Project</a:t>
            </a:r>
          </a:p>
        </p:txBody>
      </p:sp>
      <p:sp>
        <p:nvSpPr>
          <p:cNvPr id="65" name="Shape 65"/>
          <p:cNvSpPr txBox="1"/>
          <p:nvPr/>
        </p:nvSpPr>
        <p:spPr>
          <a:xfrm>
            <a:off x="2651212" y="1175250"/>
            <a:ext cx="3958499" cy="3316499"/>
          </a:xfrm>
          <a:prstGeom prst="rect">
            <a:avLst/>
          </a:prstGeom>
          <a:noFill/>
          <a:ln>
            <a:noFill/>
          </a:ln>
        </p:spPr>
        <p:txBody>
          <a:bodyPr lIns="91425" tIns="91425" rIns="91425" bIns="91425" anchor="t" anchorCtr="0">
            <a:noAutofit/>
          </a:bodyPr>
          <a:lstStyle/>
          <a:p>
            <a:pPr lvl="0" rtl="0">
              <a:spcBef>
                <a:spcPts val="0"/>
              </a:spcBef>
              <a:buNone/>
            </a:pPr>
            <a:endParaRPr sz="2400" dirty="0">
              <a:latin typeface="Old Standard TT"/>
              <a:ea typeface="Old Standard TT"/>
              <a:cs typeface="Old Standard TT"/>
              <a:sym typeface="Old Standard TT"/>
            </a:endParaRPr>
          </a:p>
          <a:p>
            <a:pPr marL="571500" lvl="0" indent="-342900" rtl="0">
              <a:spcBef>
                <a:spcPts val="0"/>
              </a:spcBef>
              <a:buFont typeface="Arial"/>
              <a:buChar char="•"/>
            </a:pPr>
            <a:r>
              <a:rPr lang="en" sz="2400" dirty="0">
                <a:latin typeface="Old Standard TT"/>
                <a:ea typeface="Old Standard TT"/>
                <a:cs typeface="Old Standard TT"/>
                <a:sym typeface="Old Standard TT"/>
              </a:rPr>
              <a:t>About Eden</a:t>
            </a:r>
          </a:p>
          <a:p>
            <a:pPr marL="571500" lvl="0" indent="-342900" rtl="0">
              <a:spcBef>
                <a:spcPts val="0"/>
              </a:spcBef>
              <a:buFont typeface="Arial"/>
              <a:buChar char="•"/>
            </a:pPr>
            <a:r>
              <a:rPr lang="en" sz="2400" dirty="0">
                <a:latin typeface="Old Standard TT"/>
                <a:ea typeface="Old Standard TT"/>
                <a:cs typeface="Old Standard TT"/>
                <a:sym typeface="Old Standard TT"/>
              </a:rPr>
              <a:t>Framework Design</a:t>
            </a:r>
          </a:p>
          <a:p>
            <a:pPr marL="1028700" lvl="1" indent="-342900" rtl="0">
              <a:spcBef>
                <a:spcPts val="0"/>
              </a:spcBef>
              <a:buFont typeface="Arial"/>
              <a:buChar char="•"/>
            </a:pPr>
            <a:r>
              <a:rPr lang="en" sz="2400" dirty="0">
                <a:latin typeface="Old Standard TT"/>
                <a:ea typeface="Old Standard TT"/>
                <a:cs typeface="Old Standard TT"/>
                <a:sym typeface="Old Standard TT"/>
              </a:rPr>
              <a:t>Demonstration</a:t>
            </a:r>
          </a:p>
          <a:p>
            <a:pPr marL="571500" lvl="0" indent="-342900" rtl="0">
              <a:spcBef>
                <a:spcPts val="0"/>
              </a:spcBef>
              <a:buFont typeface="Arial"/>
              <a:buChar char="•"/>
            </a:pPr>
            <a:r>
              <a:rPr lang="en" sz="2400" dirty="0">
                <a:latin typeface="Old Standard TT"/>
                <a:ea typeface="Old Standard TT"/>
                <a:cs typeface="Old Standard TT"/>
                <a:sym typeface="Old Standard TT"/>
              </a:rPr>
              <a:t>Results</a:t>
            </a:r>
          </a:p>
          <a:p>
            <a:pPr marL="1028700" lvl="1" indent="-342900" rtl="0">
              <a:spcBef>
                <a:spcPts val="0"/>
              </a:spcBef>
              <a:buFont typeface="Arial"/>
              <a:buChar char="•"/>
            </a:pPr>
            <a:r>
              <a:rPr lang="en" sz="2400" dirty="0">
                <a:latin typeface="Old Standard TT"/>
                <a:ea typeface="Old Standard TT"/>
                <a:cs typeface="Old Standard TT"/>
                <a:sym typeface="Old Standard TT"/>
              </a:rPr>
              <a:t>Passing Tests</a:t>
            </a:r>
          </a:p>
          <a:p>
            <a:pPr marL="1028700" lvl="1" indent="-342900" rtl="0">
              <a:spcBef>
                <a:spcPts val="0"/>
              </a:spcBef>
              <a:buFont typeface="Arial"/>
              <a:buChar char="•"/>
            </a:pPr>
            <a:r>
              <a:rPr lang="en" sz="2400" dirty="0">
                <a:latin typeface="Old Standard TT"/>
                <a:ea typeface="Old Standard TT"/>
                <a:cs typeface="Old Standard TT"/>
                <a:sym typeface="Old Standard TT"/>
              </a:rPr>
              <a:t>Fault-Injection</a:t>
            </a:r>
          </a:p>
          <a:p>
            <a:pPr marL="571500" lvl="0" indent="-342900" rtl="0">
              <a:spcBef>
                <a:spcPts val="0"/>
              </a:spcBef>
              <a:buFont typeface="Arial"/>
              <a:buChar char="•"/>
            </a:pPr>
            <a:r>
              <a:rPr lang="en" sz="2400" dirty="0">
                <a:latin typeface="Old Standard TT"/>
                <a:ea typeface="Old Standard TT"/>
                <a:cs typeface="Old Standard TT"/>
                <a:sym typeface="Old Standard TT"/>
              </a:rPr>
              <a:t>Lessons learned</a:t>
            </a:r>
          </a:p>
        </p:txBody>
      </p:sp>
      <p:cxnSp>
        <p:nvCxnSpPr>
          <p:cNvPr id="66" name="Shape 66"/>
          <p:cNvCxnSpPr/>
          <p:nvPr/>
        </p:nvCxnSpPr>
        <p:spPr>
          <a:xfrm rot="10800000" flipH="1">
            <a:off x="7973025" y="23999"/>
            <a:ext cx="12000" cy="5119500"/>
          </a:xfrm>
          <a:prstGeom prst="straightConnector1">
            <a:avLst/>
          </a:prstGeom>
          <a:noFill/>
          <a:ln w="228600" cap="flat" cmpd="sng">
            <a:solidFill>
              <a:schemeClr val="lt2"/>
            </a:solidFill>
            <a:prstDash val="solid"/>
            <a:round/>
            <a:headEnd type="none" w="lg" len="lg"/>
            <a:tailEnd type="none" w="lg" len="lg"/>
          </a:ln>
        </p:spPr>
      </p:cxnSp>
      <p:cxnSp>
        <p:nvCxnSpPr>
          <p:cNvPr id="67" name="Shape 67"/>
          <p:cNvCxnSpPr/>
          <p:nvPr/>
        </p:nvCxnSpPr>
        <p:spPr>
          <a:xfrm rot="10800000">
            <a:off x="1007074" y="4640225"/>
            <a:ext cx="6894000" cy="23699"/>
          </a:xfrm>
          <a:prstGeom prst="straightConnector1">
            <a:avLst/>
          </a:prstGeom>
          <a:noFill/>
          <a:ln w="152400" cap="flat" cmpd="sng">
            <a:solidFill>
              <a:schemeClr val="lt2"/>
            </a:solidFill>
            <a:prstDash val="solid"/>
            <a:round/>
            <a:headEnd type="none" w="lg" len="lg"/>
            <a:tailEnd type="none" w="lg" len="lg"/>
          </a:ln>
        </p:spPr>
      </p:cxnSp>
      <p:cxnSp>
        <p:nvCxnSpPr>
          <p:cNvPr id="68" name="Shape 68"/>
          <p:cNvCxnSpPr/>
          <p:nvPr/>
        </p:nvCxnSpPr>
        <p:spPr>
          <a:xfrm>
            <a:off x="1007075" y="3489000"/>
            <a:ext cx="12000" cy="1654500"/>
          </a:xfrm>
          <a:prstGeom prst="straightConnector1">
            <a:avLst/>
          </a:prstGeom>
          <a:noFill/>
          <a:ln w="152400" cap="flat" cmpd="sng">
            <a:solidFill>
              <a:schemeClr val="lt2"/>
            </a:solidFill>
            <a:prstDash val="solid"/>
            <a:round/>
            <a:headEnd type="none" w="lg" len="lg"/>
            <a:tailEnd type="none" w="lg" len="lg"/>
          </a:ln>
        </p:spPr>
      </p:cxnSp>
    </p:spTree>
  </p:cSld>
  <p:clrMapOvr>
    <a:masterClrMapping/>
  </p:clrMapOvr>
  <p:transition xmlns:p14="http://schemas.microsoft.com/office/powerpoint/2010/main" spd="slow">
    <p:cut/>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72"/>
        <p:cNvGrpSpPr/>
        <p:nvPr/>
      </p:nvGrpSpPr>
      <p:grpSpPr>
        <a:xfrm>
          <a:off x="0" y="0"/>
          <a:ext cx="0" cy="0"/>
          <a:chOff x="0" y="0"/>
          <a:chExt cx="0" cy="0"/>
        </a:xfrm>
      </p:grpSpPr>
      <p:sp>
        <p:nvSpPr>
          <p:cNvPr id="73" name="Shape 73"/>
          <p:cNvSpPr txBox="1">
            <a:spLocks noGrp="1"/>
          </p:cNvSpPr>
          <p:nvPr>
            <p:ph type="title"/>
          </p:nvPr>
        </p:nvSpPr>
        <p:spPr>
          <a:xfrm>
            <a:off x="251925" y="109300"/>
            <a:ext cx="4216500" cy="1115400"/>
          </a:xfrm>
          <a:prstGeom prst="rect">
            <a:avLst/>
          </a:prstGeom>
        </p:spPr>
        <p:txBody>
          <a:bodyPr lIns="91425" tIns="91425" rIns="91425" bIns="91425" anchor="ctr" anchorCtr="0">
            <a:noAutofit/>
          </a:bodyPr>
          <a:lstStyle/>
          <a:p>
            <a:pPr>
              <a:spcBef>
                <a:spcPts val="0"/>
              </a:spcBef>
              <a:buNone/>
            </a:pPr>
            <a:r>
              <a:rPr lang="en" sz="4800"/>
              <a:t>About Eden</a:t>
            </a:r>
          </a:p>
        </p:txBody>
      </p:sp>
      <p:pic>
        <p:nvPicPr>
          <p:cNvPr id="74" name="Shape 74"/>
          <p:cNvPicPr preferRelativeResize="0"/>
          <p:nvPr/>
        </p:nvPicPr>
        <p:blipFill>
          <a:blip r:embed="rId3">
            <a:alphaModFix/>
          </a:blip>
          <a:stretch>
            <a:fillRect/>
          </a:stretch>
        </p:blipFill>
        <p:spPr>
          <a:xfrm>
            <a:off x="4821196" y="109296"/>
            <a:ext cx="4055850" cy="1332924"/>
          </a:xfrm>
          <a:prstGeom prst="rect">
            <a:avLst/>
          </a:prstGeom>
          <a:noFill/>
          <a:ln>
            <a:noFill/>
          </a:ln>
        </p:spPr>
      </p:pic>
      <p:sp>
        <p:nvSpPr>
          <p:cNvPr id="75" name="Shape 75"/>
          <p:cNvSpPr txBox="1"/>
          <p:nvPr/>
        </p:nvSpPr>
        <p:spPr>
          <a:xfrm>
            <a:off x="609450" y="1442225"/>
            <a:ext cx="7925100" cy="3462599"/>
          </a:xfrm>
          <a:prstGeom prst="rect">
            <a:avLst/>
          </a:prstGeom>
          <a:noFill/>
          <a:ln>
            <a:noFill/>
          </a:ln>
        </p:spPr>
        <p:txBody>
          <a:bodyPr lIns="91425" tIns="91425" rIns="91425" bIns="91425" anchor="t" anchorCtr="0">
            <a:noAutofit/>
          </a:bodyPr>
          <a:lstStyle/>
          <a:p>
            <a:pPr marL="438150" lvl="0" indent="-285750" rtl="0">
              <a:spcBef>
                <a:spcPts val="0"/>
              </a:spcBef>
              <a:buSzPct val="66666"/>
              <a:buFont typeface="Arial"/>
              <a:buChar char="•"/>
            </a:pPr>
            <a:r>
              <a:rPr lang="en" sz="1800" b="1" dirty="0">
                <a:latin typeface="Old Standard TT"/>
                <a:ea typeface="Old Standard TT"/>
                <a:cs typeface="Old Standard TT"/>
                <a:sym typeface="Old Standard TT"/>
              </a:rPr>
              <a:t>An open source humanitarian platform</a:t>
            </a:r>
          </a:p>
          <a:p>
            <a:pPr marL="438150" lvl="0" indent="-285750" rtl="0">
              <a:spcBef>
                <a:spcPts val="0"/>
              </a:spcBef>
              <a:buSzPct val="66666"/>
              <a:buFont typeface="Arial"/>
              <a:buChar char="•"/>
            </a:pPr>
            <a:r>
              <a:rPr lang="en" sz="1800" b="1" dirty="0">
                <a:latin typeface="Old Standard TT"/>
                <a:ea typeface="Old Standard TT"/>
                <a:cs typeface="Old Standard TT"/>
                <a:sym typeface="Old Standard TT"/>
              </a:rPr>
              <a:t>Supported by the Sahana Software Foundation</a:t>
            </a:r>
          </a:p>
          <a:p>
            <a:pPr marL="438150" lvl="0" indent="-285750" rtl="0">
              <a:spcBef>
                <a:spcPts val="0"/>
              </a:spcBef>
              <a:buSzPct val="66666"/>
              <a:buFont typeface="Arial"/>
              <a:buChar char="•"/>
            </a:pPr>
            <a:r>
              <a:rPr lang="en" sz="1800" b="1" dirty="0">
                <a:latin typeface="Old Standard TT"/>
                <a:ea typeface="Old Standard TT"/>
                <a:cs typeface="Old Standard TT"/>
                <a:sym typeface="Old Standard TT"/>
              </a:rPr>
              <a:t>Provides solutions and resources for disaster Management, Development, and Environmental sectors</a:t>
            </a:r>
          </a:p>
          <a:p>
            <a:pPr marL="438150" lvl="0" indent="-285750" rtl="0">
              <a:spcBef>
                <a:spcPts val="0"/>
              </a:spcBef>
              <a:buSzPct val="66666"/>
              <a:buFont typeface="Arial"/>
              <a:buChar char="•"/>
            </a:pPr>
            <a:r>
              <a:rPr lang="en" sz="1800" b="1" dirty="0">
                <a:latin typeface="Old Standard TT"/>
                <a:ea typeface="Old Standard TT"/>
                <a:cs typeface="Old Standard TT"/>
                <a:sym typeface="Old Standard TT"/>
              </a:rPr>
              <a:t>List of deployments:</a:t>
            </a:r>
          </a:p>
          <a:p>
            <a:pPr marL="895350" lvl="1" indent="-285750" rtl="0">
              <a:spcBef>
                <a:spcPts val="0"/>
              </a:spcBef>
              <a:buSzPct val="66666"/>
              <a:buFont typeface="Arial"/>
              <a:buChar char="•"/>
            </a:pPr>
            <a:r>
              <a:rPr lang="en" sz="1800" b="1" dirty="0">
                <a:latin typeface="Old Standard TT"/>
                <a:ea typeface="Old Standard TT"/>
                <a:cs typeface="Old Standard TT"/>
                <a:sym typeface="Old Standard TT"/>
              </a:rPr>
              <a:t>Nepal Earthquake Response</a:t>
            </a:r>
          </a:p>
          <a:p>
            <a:pPr marL="895350" lvl="1" indent="-285750" rtl="0">
              <a:spcBef>
                <a:spcPts val="0"/>
              </a:spcBef>
              <a:buSzPct val="66666"/>
              <a:buFont typeface="Arial"/>
              <a:buChar char="•"/>
            </a:pPr>
            <a:r>
              <a:rPr lang="en" sz="1800" b="1" dirty="0">
                <a:latin typeface="Old Standard TT"/>
                <a:ea typeface="Old Standard TT"/>
                <a:cs typeface="Old Standard TT"/>
                <a:sym typeface="Old Standard TT"/>
              </a:rPr>
              <a:t>Taiwan (Preparedness for typhoons and earthquakes)</a:t>
            </a:r>
          </a:p>
          <a:p>
            <a:pPr marL="895350" lvl="1" indent="-285750" rtl="0">
              <a:spcBef>
                <a:spcPts val="0"/>
              </a:spcBef>
              <a:buSzPct val="66666"/>
              <a:buFont typeface="Arial"/>
              <a:buChar char="•"/>
            </a:pPr>
            <a:r>
              <a:rPr lang="en" sz="1800" b="1" dirty="0">
                <a:latin typeface="Old Standard TT"/>
                <a:ea typeface="Old Standard TT"/>
                <a:cs typeface="Old Standard TT"/>
                <a:sym typeface="Old Standard TT"/>
              </a:rPr>
              <a:t>Timor-Liste Disaster Risk Management Portal</a:t>
            </a:r>
          </a:p>
          <a:p>
            <a:pPr marL="895350" lvl="1" indent="-285750" rtl="0">
              <a:spcBef>
                <a:spcPts val="0"/>
              </a:spcBef>
              <a:buSzPct val="66666"/>
              <a:buFont typeface="Arial"/>
              <a:buChar char="•"/>
            </a:pPr>
            <a:r>
              <a:rPr lang="en" sz="1800" b="1" dirty="0">
                <a:latin typeface="Old Standard TT"/>
                <a:ea typeface="Old Standard TT"/>
                <a:cs typeface="Old Standard TT"/>
                <a:sym typeface="Old Standard TT"/>
              </a:rPr>
              <a:t>Community Resilience Mapping Tool for the Los Angeles County Public Health</a:t>
            </a:r>
          </a:p>
          <a:p>
            <a:pPr marL="895350" lvl="1" indent="-285750" rtl="0">
              <a:spcBef>
                <a:spcPts val="0"/>
              </a:spcBef>
              <a:buSzPct val="66666"/>
              <a:buFont typeface="Arial"/>
              <a:buChar char="•"/>
            </a:pPr>
            <a:r>
              <a:rPr lang="en" sz="1800" b="1" dirty="0">
                <a:latin typeface="Old Standard TT"/>
                <a:ea typeface="Old Standard TT"/>
                <a:cs typeface="Old Standard TT"/>
                <a:sym typeface="Old Standard TT"/>
              </a:rPr>
              <a:t>NYC Prepared  -  “A network of disaster relief volunteers and professionals who share information and assistance.”</a:t>
            </a:r>
          </a:p>
          <a:p>
            <a:pPr marL="0" lvl="0" indent="0" rtl="0">
              <a:spcBef>
                <a:spcPts val="0"/>
              </a:spcBef>
              <a:buNone/>
            </a:pPr>
            <a:endParaRPr sz="1800" dirty="0">
              <a:latin typeface="Old Standard TT"/>
              <a:ea typeface="Old Standard TT"/>
              <a:cs typeface="Old Standard TT"/>
              <a:sym typeface="Old Standard TT"/>
            </a:endParaRPr>
          </a:p>
        </p:txBody>
      </p:sp>
    </p:spTree>
  </p:cSld>
  <p:clrMapOvr>
    <a:masterClrMapping/>
  </p:clrMapOvr>
  <p:transition xmlns:p14="http://schemas.microsoft.com/office/powerpoint/2010/main" spd="slow">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Shape 80"/>
          <p:cNvSpPr txBox="1">
            <a:spLocks noGrp="1"/>
          </p:cNvSpPr>
          <p:nvPr>
            <p:ph type="title"/>
          </p:nvPr>
        </p:nvSpPr>
        <p:spPr>
          <a:xfrm>
            <a:off x="307350" y="96075"/>
            <a:ext cx="6718500" cy="890399"/>
          </a:xfrm>
          <a:prstGeom prst="rect">
            <a:avLst/>
          </a:prstGeom>
        </p:spPr>
        <p:txBody>
          <a:bodyPr lIns="91425" tIns="91425" rIns="91425" bIns="91425" anchor="b" anchorCtr="0">
            <a:noAutofit/>
          </a:bodyPr>
          <a:lstStyle/>
          <a:p>
            <a:pPr lvl="0" rtl="0">
              <a:spcBef>
                <a:spcPts val="0"/>
              </a:spcBef>
              <a:buNone/>
            </a:pPr>
            <a:r>
              <a:rPr lang="en" sz="4800"/>
              <a:t>Framework Design</a:t>
            </a:r>
          </a:p>
        </p:txBody>
      </p:sp>
      <p:sp>
        <p:nvSpPr>
          <p:cNvPr id="81" name="Shape 81"/>
          <p:cNvSpPr txBox="1"/>
          <p:nvPr/>
        </p:nvSpPr>
        <p:spPr>
          <a:xfrm>
            <a:off x="1311750" y="1403325"/>
            <a:ext cx="6520500" cy="3137699"/>
          </a:xfrm>
          <a:prstGeom prst="rect">
            <a:avLst/>
          </a:prstGeom>
          <a:noFill/>
          <a:ln>
            <a:noFill/>
          </a:ln>
        </p:spPr>
        <p:txBody>
          <a:bodyPr lIns="91425" tIns="91425" rIns="91425" bIns="91425" anchor="t" anchorCtr="0">
            <a:noAutofit/>
          </a:bodyPr>
          <a:lstStyle/>
          <a:p>
            <a:pPr lvl="0" rtl="0">
              <a:spcBef>
                <a:spcPts val="0"/>
              </a:spcBef>
            </a:pPr>
            <a:r>
              <a:rPr lang="en" sz="2400" dirty="0">
                <a:solidFill>
                  <a:srgbClr val="FFFFFF"/>
                </a:solidFill>
                <a:latin typeface="Old Standard TT"/>
                <a:ea typeface="Old Standard TT"/>
                <a:cs typeface="Old Standard TT"/>
                <a:sym typeface="Old Standard TT"/>
              </a:rPr>
              <a:t>Our framework is made up of 5 parts:</a:t>
            </a:r>
          </a:p>
          <a:p>
            <a:pPr marL="457200" lvl="0" indent="-342900" rtl="0">
              <a:spcBef>
                <a:spcPts val="0"/>
              </a:spcBef>
              <a:buClr>
                <a:srgbClr val="FFFFFF"/>
              </a:buClr>
              <a:buSzPct val="75000"/>
              <a:buFont typeface="Arial"/>
              <a:buChar char="•"/>
            </a:pPr>
            <a:r>
              <a:rPr lang="en" sz="2400" dirty="0">
                <a:solidFill>
                  <a:srgbClr val="FFFFFF"/>
                </a:solidFill>
                <a:latin typeface="Old Standard TT"/>
                <a:ea typeface="Old Standard TT"/>
                <a:cs typeface="Old Standard TT"/>
                <a:sym typeface="Old Standard TT"/>
              </a:rPr>
              <a:t>Shell runner</a:t>
            </a:r>
          </a:p>
          <a:p>
            <a:pPr marL="457200" lvl="0" indent="-342900" rtl="0">
              <a:spcBef>
                <a:spcPts val="0"/>
              </a:spcBef>
              <a:buClr>
                <a:srgbClr val="FFFFFF"/>
              </a:buClr>
              <a:buSzPct val="75000"/>
              <a:buFont typeface="Arial"/>
              <a:buChar char="•"/>
            </a:pPr>
            <a:r>
              <a:rPr lang="en" sz="2400" dirty="0">
                <a:solidFill>
                  <a:srgbClr val="FFFFFF"/>
                </a:solidFill>
                <a:latin typeface="Old Standard TT"/>
                <a:ea typeface="Old Standard TT"/>
                <a:cs typeface="Old Standard TT"/>
                <a:sym typeface="Old Standard TT"/>
              </a:rPr>
              <a:t>Python Driver</a:t>
            </a:r>
          </a:p>
          <a:p>
            <a:pPr marL="457200" lvl="0" indent="-342900" rtl="0">
              <a:spcBef>
                <a:spcPts val="0"/>
              </a:spcBef>
              <a:buClr>
                <a:srgbClr val="FFFFFF"/>
              </a:buClr>
              <a:buSzPct val="75000"/>
              <a:buFont typeface="Arial"/>
              <a:buChar char="•"/>
            </a:pPr>
            <a:r>
              <a:rPr lang="en" sz="2400" dirty="0">
                <a:solidFill>
                  <a:srgbClr val="FFFFFF"/>
                </a:solidFill>
                <a:latin typeface="Old Standard TT"/>
                <a:ea typeface="Old Standard TT"/>
                <a:cs typeface="Old Standard TT"/>
                <a:sym typeface="Old Standard TT"/>
              </a:rPr>
              <a:t>Selenium Driver</a:t>
            </a:r>
          </a:p>
          <a:p>
            <a:pPr marL="457200" lvl="0" indent="-342900" rtl="0">
              <a:spcBef>
                <a:spcPts val="0"/>
              </a:spcBef>
              <a:buClr>
                <a:srgbClr val="FFFFFF"/>
              </a:buClr>
              <a:buSzPct val="75000"/>
              <a:buFont typeface="Arial"/>
              <a:buChar char="•"/>
            </a:pPr>
            <a:r>
              <a:rPr lang="en" sz="2400" dirty="0">
                <a:solidFill>
                  <a:srgbClr val="FFFFFF"/>
                </a:solidFill>
                <a:latin typeface="Old Standard TT"/>
                <a:ea typeface="Old Standard TT"/>
                <a:cs typeface="Old Standard TT"/>
                <a:sym typeface="Old Standard TT"/>
              </a:rPr>
              <a:t>Console Reporting</a:t>
            </a:r>
          </a:p>
          <a:p>
            <a:pPr marL="457200" lvl="0" indent="-342900" rtl="0">
              <a:spcBef>
                <a:spcPts val="0"/>
              </a:spcBef>
              <a:buClr>
                <a:srgbClr val="FFFFFF"/>
              </a:buClr>
              <a:buSzPct val="75000"/>
              <a:buFont typeface="Arial"/>
              <a:buChar char="•"/>
            </a:pPr>
            <a:r>
              <a:rPr lang="en" sz="2400" dirty="0">
                <a:solidFill>
                  <a:srgbClr val="FFFFFF"/>
                </a:solidFill>
                <a:latin typeface="Old Standard TT"/>
                <a:ea typeface="Old Standard TT"/>
                <a:cs typeface="Old Standard TT"/>
                <a:sym typeface="Old Standard TT"/>
              </a:rPr>
              <a:t>HTML Reporting</a:t>
            </a:r>
          </a:p>
        </p:txBody>
      </p:sp>
      <p:sp>
        <p:nvSpPr>
          <p:cNvPr id="82" name="Shape 82"/>
          <p:cNvSpPr/>
          <p:nvPr/>
        </p:nvSpPr>
        <p:spPr>
          <a:xfrm>
            <a:off x="527550" y="3488950"/>
            <a:ext cx="659399" cy="347700"/>
          </a:xfrm>
          <a:prstGeom prst="rect">
            <a:avLst/>
          </a:prstGeom>
          <a:solidFill>
            <a:srgbClr val="000000"/>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cxnSp>
        <p:nvCxnSpPr>
          <p:cNvPr id="83" name="Shape 83"/>
          <p:cNvCxnSpPr/>
          <p:nvPr/>
        </p:nvCxnSpPr>
        <p:spPr>
          <a:xfrm>
            <a:off x="767325" y="2565750"/>
            <a:ext cx="0" cy="1798500"/>
          </a:xfrm>
          <a:prstGeom prst="straightConnector1">
            <a:avLst/>
          </a:prstGeom>
          <a:noFill/>
          <a:ln w="19050" cap="flat" cmpd="sng">
            <a:solidFill>
              <a:schemeClr val="lt2"/>
            </a:solidFill>
            <a:prstDash val="solid"/>
            <a:round/>
            <a:headEnd type="none" w="lg" len="lg"/>
            <a:tailEnd type="none" w="lg" len="lg"/>
          </a:ln>
        </p:spPr>
      </p:cxnSp>
      <p:cxnSp>
        <p:nvCxnSpPr>
          <p:cNvPr id="84" name="Shape 84"/>
          <p:cNvCxnSpPr/>
          <p:nvPr/>
        </p:nvCxnSpPr>
        <p:spPr>
          <a:xfrm rot="10800000">
            <a:off x="200249" y="4013175"/>
            <a:ext cx="6489900" cy="3299"/>
          </a:xfrm>
          <a:prstGeom prst="bentConnector3">
            <a:avLst>
              <a:gd name="adj1" fmla="val 50000"/>
            </a:avLst>
          </a:prstGeom>
          <a:noFill/>
          <a:ln w="19050" cap="flat" cmpd="sng">
            <a:solidFill>
              <a:schemeClr val="lt2"/>
            </a:solidFill>
            <a:prstDash val="solid"/>
            <a:round/>
            <a:headEnd type="none" w="lg" len="lg"/>
            <a:tailEnd type="none" w="lg" len="lg"/>
          </a:ln>
        </p:spPr>
      </p:cxnSp>
    </p:spTree>
  </p:cSld>
  <p:clrMapOvr>
    <a:masterClrMapping/>
  </p:clrMapOvr>
  <p:transition xmlns:p14="http://schemas.microsoft.com/office/powerpoint/2010/main" spd="slow">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Shape 89"/>
          <p:cNvSpPr txBox="1">
            <a:spLocks noGrp="1"/>
          </p:cNvSpPr>
          <p:nvPr>
            <p:ph type="body" idx="1"/>
          </p:nvPr>
        </p:nvSpPr>
        <p:spPr>
          <a:xfrm>
            <a:off x="311700" y="2971873"/>
            <a:ext cx="4728299" cy="2099352"/>
          </a:xfrm>
          <a:prstGeom prst="rect">
            <a:avLst/>
          </a:prstGeom>
        </p:spPr>
        <p:txBody>
          <a:bodyPr lIns="91425" tIns="91425" rIns="91425" bIns="91425" anchor="t" anchorCtr="0">
            <a:noAutofit/>
          </a:bodyPr>
          <a:lstStyle/>
          <a:p>
            <a:pPr lvl="0" rtl="0">
              <a:lnSpc>
                <a:spcPct val="100000"/>
              </a:lnSpc>
              <a:spcBef>
                <a:spcPts val="0"/>
              </a:spcBef>
              <a:buNone/>
            </a:pPr>
            <a:r>
              <a:rPr lang="en" sz="1600" dirty="0"/>
              <a:t>Python Driver</a:t>
            </a:r>
          </a:p>
          <a:p>
            <a:pPr marL="514350" lvl="0" indent="-285750" rtl="0">
              <a:lnSpc>
                <a:spcPct val="100000"/>
              </a:lnSpc>
              <a:spcBef>
                <a:spcPts val="0"/>
              </a:spcBef>
              <a:spcAft>
                <a:spcPts val="0"/>
              </a:spcAft>
              <a:buSzPct val="62500"/>
              <a:buFont typeface="Arial"/>
              <a:buChar char="•"/>
            </a:pPr>
            <a:r>
              <a:rPr lang="en" sz="1600" dirty="0"/>
              <a:t>Parses the test cases </a:t>
            </a:r>
          </a:p>
          <a:p>
            <a:pPr marL="514350" lvl="0" indent="-285750" rtl="0">
              <a:lnSpc>
                <a:spcPct val="100000"/>
              </a:lnSpc>
              <a:spcBef>
                <a:spcPts val="0"/>
              </a:spcBef>
              <a:spcAft>
                <a:spcPts val="0"/>
              </a:spcAft>
              <a:buSzPct val="62500"/>
              <a:buFont typeface="Arial"/>
              <a:buChar char="•"/>
            </a:pPr>
            <a:r>
              <a:rPr lang="en" sz="1600" dirty="0"/>
              <a:t>Calls the class and methods </a:t>
            </a:r>
          </a:p>
          <a:p>
            <a:pPr marL="514350" lvl="0" indent="-285750" rtl="0">
              <a:lnSpc>
                <a:spcPct val="100000"/>
              </a:lnSpc>
              <a:spcBef>
                <a:spcPts val="0"/>
              </a:spcBef>
              <a:spcAft>
                <a:spcPts val="0"/>
              </a:spcAft>
              <a:buSzPct val="62500"/>
              <a:buFont typeface="Arial"/>
              <a:buChar char="•"/>
            </a:pPr>
            <a:r>
              <a:rPr lang="en" sz="1600" dirty="0"/>
              <a:t>Passes in parameters </a:t>
            </a:r>
          </a:p>
          <a:p>
            <a:pPr marL="514350" lvl="0" indent="-285750" rtl="0">
              <a:lnSpc>
                <a:spcPct val="100000"/>
              </a:lnSpc>
              <a:spcBef>
                <a:spcPts val="0"/>
              </a:spcBef>
              <a:spcAft>
                <a:spcPts val="0"/>
              </a:spcAft>
              <a:buSzPct val="62500"/>
              <a:buFont typeface="Arial"/>
              <a:buChar char="•"/>
            </a:pPr>
            <a:r>
              <a:rPr lang="en" sz="1600" dirty="0"/>
              <a:t>Collects results</a:t>
            </a:r>
          </a:p>
          <a:p>
            <a:pPr lvl="0" rtl="0">
              <a:lnSpc>
                <a:spcPct val="100000"/>
              </a:lnSpc>
              <a:spcBef>
                <a:spcPts val="0"/>
              </a:spcBef>
              <a:buNone/>
            </a:pPr>
            <a:endParaRPr dirty="0"/>
          </a:p>
          <a:p>
            <a:pPr lvl="0" rtl="0">
              <a:lnSpc>
                <a:spcPct val="100000"/>
              </a:lnSpc>
              <a:spcBef>
                <a:spcPts val="0"/>
              </a:spcBef>
              <a:buNone/>
            </a:pPr>
            <a:endParaRPr dirty="0"/>
          </a:p>
          <a:p>
            <a:pPr lvl="0" rtl="0">
              <a:lnSpc>
                <a:spcPct val="100000"/>
              </a:lnSpc>
              <a:spcBef>
                <a:spcPts val="0"/>
              </a:spcBef>
              <a:buNone/>
            </a:pPr>
            <a:endParaRPr dirty="0"/>
          </a:p>
        </p:txBody>
      </p:sp>
      <p:sp>
        <p:nvSpPr>
          <p:cNvPr id="90" name="Shape 90"/>
          <p:cNvSpPr txBox="1">
            <a:spLocks noGrp="1"/>
          </p:cNvSpPr>
          <p:nvPr>
            <p:ph type="title"/>
          </p:nvPr>
        </p:nvSpPr>
        <p:spPr>
          <a:xfrm>
            <a:off x="311700" y="175950"/>
            <a:ext cx="5949599" cy="646799"/>
          </a:xfrm>
          <a:prstGeom prst="rect">
            <a:avLst/>
          </a:prstGeom>
        </p:spPr>
        <p:txBody>
          <a:bodyPr lIns="91425" tIns="91425" rIns="91425" bIns="91425" anchor="t" anchorCtr="0">
            <a:noAutofit/>
          </a:bodyPr>
          <a:lstStyle/>
          <a:p>
            <a:pPr lvl="0" rtl="0">
              <a:spcBef>
                <a:spcPts val="0"/>
              </a:spcBef>
              <a:spcAft>
                <a:spcPts val="1600"/>
              </a:spcAft>
              <a:buClr>
                <a:schemeClr val="dk1"/>
              </a:buClr>
              <a:buSzPct val="36666"/>
              <a:buFont typeface="Arial"/>
              <a:buNone/>
            </a:pPr>
            <a:r>
              <a:rPr lang="en"/>
              <a:t>Python Driver and Shell Runner</a:t>
            </a:r>
          </a:p>
        </p:txBody>
      </p:sp>
      <p:pic>
        <p:nvPicPr>
          <p:cNvPr id="91" name="Shape 91"/>
          <p:cNvPicPr preferRelativeResize="0"/>
          <p:nvPr/>
        </p:nvPicPr>
        <p:blipFill>
          <a:blip r:embed="rId3">
            <a:alphaModFix/>
          </a:blip>
          <a:stretch>
            <a:fillRect/>
          </a:stretch>
        </p:blipFill>
        <p:spPr>
          <a:xfrm>
            <a:off x="5495375" y="822723"/>
            <a:ext cx="3251750" cy="4248400"/>
          </a:xfrm>
          <a:prstGeom prst="rect">
            <a:avLst/>
          </a:prstGeom>
          <a:noFill/>
          <a:ln>
            <a:noFill/>
          </a:ln>
        </p:spPr>
      </p:pic>
      <p:sp>
        <p:nvSpPr>
          <p:cNvPr id="92" name="Shape 92"/>
          <p:cNvSpPr txBox="1">
            <a:spLocks noGrp="1"/>
          </p:cNvSpPr>
          <p:nvPr>
            <p:ph type="body" idx="2"/>
          </p:nvPr>
        </p:nvSpPr>
        <p:spPr>
          <a:xfrm>
            <a:off x="311700" y="765925"/>
            <a:ext cx="4728299" cy="1967700"/>
          </a:xfrm>
          <a:prstGeom prst="rect">
            <a:avLst/>
          </a:prstGeom>
        </p:spPr>
        <p:txBody>
          <a:bodyPr lIns="91425" tIns="91425" rIns="91425" bIns="91425" anchor="t" anchorCtr="0">
            <a:noAutofit/>
          </a:bodyPr>
          <a:lstStyle/>
          <a:p>
            <a:pPr lvl="0" rtl="0">
              <a:lnSpc>
                <a:spcPct val="100000"/>
              </a:lnSpc>
              <a:spcBef>
                <a:spcPts val="0"/>
              </a:spcBef>
              <a:buNone/>
            </a:pPr>
            <a:r>
              <a:rPr lang="en" sz="1600" dirty="0"/>
              <a:t>Shell Runner</a:t>
            </a:r>
          </a:p>
          <a:p>
            <a:pPr marL="450850" lvl="0" indent="-285750" rtl="0">
              <a:lnSpc>
                <a:spcPct val="100000"/>
              </a:lnSpc>
              <a:spcBef>
                <a:spcPts val="0"/>
              </a:spcBef>
              <a:buSzPct val="62500"/>
              <a:buFont typeface="Arial"/>
              <a:buChar char="•"/>
            </a:pPr>
            <a:r>
              <a:rPr lang="en" sz="1600" dirty="0"/>
              <a:t>Located in </a:t>
            </a:r>
            <a:r>
              <a:rPr lang="en" sz="1600" dirty="0" smtClean="0"/>
              <a:t>Team6/scripts/runAllTests.sh</a:t>
            </a:r>
            <a:endParaRPr lang="en-US" sz="1600" dirty="0" smtClean="0"/>
          </a:p>
          <a:p>
            <a:pPr marL="450850" lvl="0" indent="-285750" rtl="0">
              <a:lnSpc>
                <a:spcPct val="100000"/>
              </a:lnSpc>
              <a:spcBef>
                <a:spcPts val="0"/>
              </a:spcBef>
              <a:buSzPct val="62500"/>
              <a:buFont typeface="Arial"/>
              <a:buChar char="•"/>
            </a:pPr>
            <a:r>
              <a:rPr lang="en" sz="1600" dirty="0" smtClean="0"/>
              <a:t>Executes </a:t>
            </a:r>
            <a:r>
              <a:rPr lang="en" sz="1600" dirty="0"/>
              <a:t>the testing framework which </a:t>
            </a:r>
            <a:r>
              <a:rPr lang="en" sz="1600" dirty="0" smtClean="0"/>
              <a:t>access:</a:t>
            </a:r>
          </a:p>
          <a:p>
            <a:pPr marL="971550" lvl="1" indent="-285750" rtl="0">
              <a:lnSpc>
                <a:spcPct val="100000"/>
              </a:lnSpc>
              <a:spcBef>
                <a:spcPts val="0"/>
              </a:spcBef>
              <a:spcAft>
                <a:spcPts val="0"/>
              </a:spcAft>
              <a:buSzPct val="62500"/>
              <a:buFont typeface="Arial"/>
              <a:buChar char="•"/>
            </a:pPr>
            <a:r>
              <a:rPr lang="en" sz="1600" dirty="0"/>
              <a:t>Python Driver</a:t>
            </a:r>
          </a:p>
          <a:p>
            <a:pPr marL="971550" lvl="1" indent="-285750" rtl="0">
              <a:lnSpc>
                <a:spcPct val="100000"/>
              </a:lnSpc>
              <a:spcBef>
                <a:spcPts val="0"/>
              </a:spcBef>
              <a:spcAft>
                <a:spcPts val="0"/>
              </a:spcAft>
              <a:buSzPct val="62500"/>
              <a:buFont typeface="Arial"/>
              <a:buChar char="•"/>
            </a:pPr>
            <a:r>
              <a:rPr lang="en" sz="1600" dirty="0" smtClean="0"/>
              <a:t>Web </a:t>
            </a:r>
            <a:r>
              <a:rPr lang="en" sz="1600" dirty="0"/>
              <a:t>Report Builder</a:t>
            </a:r>
          </a:p>
          <a:p>
            <a:pPr lvl="0" rtl="0">
              <a:lnSpc>
                <a:spcPct val="100000"/>
              </a:lnSpc>
              <a:spcBef>
                <a:spcPts val="0"/>
              </a:spcBef>
              <a:buNone/>
            </a:pPr>
            <a:endParaRPr dirty="0"/>
          </a:p>
          <a:p>
            <a:pPr lvl="0" rtl="0">
              <a:lnSpc>
                <a:spcPct val="100000"/>
              </a:lnSpc>
              <a:spcBef>
                <a:spcPts val="0"/>
              </a:spcBef>
              <a:buNone/>
            </a:pPr>
            <a:r>
              <a:rPr lang="en" sz="1000" dirty="0"/>
              <a:t>     </a:t>
            </a:r>
          </a:p>
          <a:p>
            <a:pPr lvl="0" rtl="0">
              <a:lnSpc>
                <a:spcPct val="100000"/>
              </a:lnSpc>
              <a:spcBef>
                <a:spcPts val="0"/>
              </a:spcBef>
              <a:buNone/>
            </a:pPr>
            <a:r>
              <a:rPr lang="en" sz="1000" dirty="0"/>
              <a:t>              </a:t>
            </a:r>
          </a:p>
        </p:txBody>
      </p:sp>
    </p:spTree>
  </p:cSld>
  <p:clrMapOvr>
    <a:masterClrMapping/>
  </p:clrMapOvr>
  <p:transition xmlns:p14="http://schemas.microsoft.com/office/powerpoint/2010/main" spd="slow">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Shape 97"/>
          <p:cNvSpPr txBox="1">
            <a:spLocks noGrp="1"/>
          </p:cNvSpPr>
          <p:nvPr>
            <p:ph type="body" idx="1"/>
          </p:nvPr>
        </p:nvSpPr>
        <p:spPr>
          <a:xfrm>
            <a:off x="341525" y="1244100"/>
            <a:ext cx="3301499" cy="3742200"/>
          </a:xfrm>
          <a:prstGeom prst="rect">
            <a:avLst/>
          </a:prstGeom>
        </p:spPr>
        <p:txBody>
          <a:bodyPr lIns="91425" tIns="91425" rIns="91425" bIns="91425" anchor="t" anchorCtr="0">
            <a:noAutofit/>
          </a:bodyPr>
          <a:lstStyle/>
          <a:p>
            <a:pPr lvl="0" rtl="0">
              <a:lnSpc>
                <a:spcPct val="80000"/>
              </a:lnSpc>
              <a:spcBef>
                <a:spcPts val="0"/>
              </a:spcBef>
              <a:buNone/>
            </a:pPr>
            <a:r>
              <a:rPr lang="en" sz="1600" dirty="0"/>
              <a:t>Console Reporting</a:t>
            </a:r>
          </a:p>
          <a:p>
            <a:pPr marL="514350" lvl="0" indent="-285750" rtl="0">
              <a:lnSpc>
                <a:spcPct val="80000"/>
              </a:lnSpc>
              <a:spcBef>
                <a:spcPts val="0"/>
              </a:spcBef>
              <a:buSzPct val="62500"/>
              <a:buFont typeface="Arial"/>
              <a:buChar char="•"/>
            </a:pPr>
            <a:r>
              <a:rPr lang="en" sz="1600" dirty="0"/>
              <a:t>Output to the </a:t>
            </a:r>
            <a:r>
              <a:rPr lang="en" sz="1600" dirty="0" smtClean="0"/>
              <a:t>console:</a:t>
            </a:r>
          </a:p>
          <a:p>
            <a:pPr marL="971550" lvl="1" indent="-285750" rtl="0">
              <a:lnSpc>
                <a:spcPct val="80000"/>
              </a:lnSpc>
              <a:spcBef>
                <a:spcPts val="0"/>
              </a:spcBef>
              <a:buSzPct val="100000"/>
              <a:buFont typeface="Arial"/>
              <a:buChar char="•"/>
            </a:pPr>
            <a:r>
              <a:rPr lang="en" sz="1600" dirty="0"/>
              <a:t>Test name and location</a:t>
            </a:r>
          </a:p>
          <a:p>
            <a:pPr marL="971550" lvl="1" indent="-285750" rtl="0">
              <a:lnSpc>
                <a:spcPct val="80000"/>
              </a:lnSpc>
              <a:spcBef>
                <a:spcPts val="0"/>
              </a:spcBef>
              <a:buSzPct val="100000"/>
              <a:buFont typeface="Arial"/>
              <a:buChar char="•"/>
            </a:pPr>
            <a:r>
              <a:rPr lang="en" sz="1600" dirty="0" smtClean="0"/>
              <a:t>Class </a:t>
            </a:r>
            <a:r>
              <a:rPr lang="en" sz="1600" dirty="0"/>
              <a:t>name</a:t>
            </a:r>
          </a:p>
          <a:p>
            <a:pPr marL="971550" lvl="1" indent="-285750" rtl="0">
              <a:lnSpc>
                <a:spcPct val="80000"/>
              </a:lnSpc>
              <a:spcBef>
                <a:spcPts val="0"/>
              </a:spcBef>
              <a:buSzPct val="100000"/>
              <a:buFont typeface="Arial"/>
              <a:buChar char="•"/>
            </a:pPr>
            <a:r>
              <a:rPr lang="en" sz="1600" dirty="0"/>
              <a:t>Method name</a:t>
            </a:r>
          </a:p>
          <a:p>
            <a:pPr marL="971550" lvl="1" indent="-285750" rtl="0">
              <a:lnSpc>
                <a:spcPct val="80000"/>
              </a:lnSpc>
              <a:spcBef>
                <a:spcPts val="0"/>
              </a:spcBef>
              <a:buSzPct val="100000"/>
              <a:buFont typeface="Arial"/>
              <a:buChar char="•"/>
            </a:pPr>
            <a:r>
              <a:rPr lang="en" sz="1600" dirty="0"/>
              <a:t>Input given</a:t>
            </a:r>
          </a:p>
          <a:p>
            <a:pPr marL="971550" lvl="1" indent="-285750" rtl="0">
              <a:lnSpc>
                <a:spcPct val="80000"/>
              </a:lnSpc>
              <a:spcBef>
                <a:spcPts val="0"/>
              </a:spcBef>
              <a:buSzPct val="100000"/>
              <a:buFont typeface="Arial"/>
              <a:buChar char="•"/>
            </a:pPr>
            <a:r>
              <a:rPr lang="en" sz="1600" dirty="0"/>
              <a:t>Oracle</a:t>
            </a:r>
          </a:p>
          <a:p>
            <a:pPr marL="971550" lvl="1" indent="-285750" rtl="0">
              <a:lnSpc>
                <a:spcPct val="80000"/>
              </a:lnSpc>
              <a:spcBef>
                <a:spcPts val="0"/>
              </a:spcBef>
              <a:buSzPct val="100000"/>
              <a:buFont typeface="Arial"/>
              <a:buChar char="•"/>
            </a:pPr>
            <a:r>
              <a:rPr lang="en" sz="1600" dirty="0"/>
              <a:t>Test </a:t>
            </a:r>
            <a:r>
              <a:rPr lang="en" sz="1600" dirty="0" smtClean="0"/>
              <a:t>result</a:t>
            </a:r>
            <a:endParaRPr lang="en-US" sz="1600" dirty="0" smtClean="0"/>
          </a:p>
          <a:p>
            <a:pPr marL="971550" lvl="1" indent="-285750" rtl="0">
              <a:lnSpc>
                <a:spcPct val="80000"/>
              </a:lnSpc>
              <a:spcBef>
                <a:spcPts val="0"/>
              </a:spcBef>
              <a:buSzPct val="100000"/>
              <a:buFont typeface="Arial"/>
              <a:buChar char="•"/>
            </a:pPr>
            <a:r>
              <a:rPr lang="en" sz="1600" dirty="0" smtClean="0"/>
              <a:t>Pass/Fail</a:t>
            </a:r>
            <a:endParaRPr lang="en" sz="1600" dirty="0"/>
          </a:p>
          <a:p>
            <a:pPr marL="457200" lvl="0" indent="0" rtl="0">
              <a:spcBef>
                <a:spcPts val="0"/>
              </a:spcBef>
              <a:buNone/>
            </a:pPr>
            <a:endParaRPr sz="1600" dirty="0"/>
          </a:p>
        </p:txBody>
      </p:sp>
      <p:sp>
        <p:nvSpPr>
          <p:cNvPr id="98" name="Shape 98"/>
          <p:cNvSpPr txBox="1">
            <a:spLocks noGrp="1"/>
          </p:cNvSpPr>
          <p:nvPr>
            <p:ph type="title"/>
          </p:nvPr>
        </p:nvSpPr>
        <p:spPr>
          <a:xfrm>
            <a:off x="341525" y="330250"/>
            <a:ext cx="3301499" cy="613200"/>
          </a:xfrm>
          <a:prstGeom prst="rect">
            <a:avLst/>
          </a:prstGeom>
        </p:spPr>
        <p:txBody>
          <a:bodyPr lIns="91425" tIns="91425" rIns="91425" bIns="91425" anchor="t" anchorCtr="0">
            <a:noAutofit/>
          </a:bodyPr>
          <a:lstStyle/>
          <a:p>
            <a:pPr lvl="0" rtl="0">
              <a:spcBef>
                <a:spcPts val="0"/>
              </a:spcBef>
              <a:buNone/>
            </a:pPr>
            <a:r>
              <a:rPr lang="en" dirty="0"/>
              <a:t>Reporting</a:t>
            </a:r>
          </a:p>
        </p:txBody>
      </p:sp>
      <p:pic>
        <p:nvPicPr>
          <p:cNvPr id="99" name="Shape 99"/>
          <p:cNvPicPr preferRelativeResize="0"/>
          <p:nvPr/>
        </p:nvPicPr>
        <p:blipFill>
          <a:blip r:embed="rId3">
            <a:alphaModFix/>
          </a:blip>
          <a:stretch>
            <a:fillRect/>
          </a:stretch>
        </p:blipFill>
        <p:spPr>
          <a:xfrm>
            <a:off x="3699225" y="678075"/>
            <a:ext cx="5362625" cy="4211849"/>
          </a:xfrm>
          <a:prstGeom prst="rect">
            <a:avLst/>
          </a:prstGeom>
          <a:noFill/>
          <a:ln>
            <a:noFill/>
          </a:ln>
        </p:spPr>
      </p:pic>
    </p:spTree>
  </p:cSld>
  <p:clrMapOvr>
    <a:masterClrMapping/>
  </p:clrMapOvr>
  <p:transition xmlns:p14="http://schemas.microsoft.com/office/powerpoint/2010/main" spd="slow">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Shape 104"/>
          <p:cNvSpPr txBox="1">
            <a:spLocks noGrp="1"/>
          </p:cNvSpPr>
          <p:nvPr>
            <p:ph type="body" idx="1"/>
          </p:nvPr>
        </p:nvSpPr>
        <p:spPr>
          <a:xfrm>
            <a:off x="311701" y="956487"/>
            <a:ext cx="3999899" cy="3857099"/>
          </a:xfrm>
          <a:prstGeom prst="rect">
            <a:avLst/>
          </a:prstGeom>
        </p:spPr>
        <p:txBody>
          <a:bodyPr lIns="91425" tIns="91425" rIns="91425" bIns="91425" anchor="t" anchorCtr="0">
            <a:noAutofit/>
          </a:bodyPr>
          <a:lstStyle/>
          <a:p>
            <a:pPr marL="171450" indent="-171450" rtl="0">
              <a:lnSpc>
                <a:spcPct val="100000"/>
              </a:lnSpc>
              <a:spcBef>
                <a:spcPts val="0"/>
              </a:spcBef>
              <a:buFont typeface="Arial"/>
              <a:buChar char="•"/>
            </a:pPr>
            <a:r>
              <a:rPr lang="en" sz="1200" dirty="0"/>
              <a:t>HTML Reporting</a:t>
            </a:r>
          </a:p>
          <a:p>
            <a:pPr marL="514350" lvl="0" indent="-285750" rtl="0">
              <a:lnSpc>
                <a:spcPct val="100000"/>
              </a:lnSpc>
              <a:spcBef>
                <a:spcPts val="0"/>
              </a:spcBef>
              <a:buSzPct val="62500"/>
              <a:buFont typeface="Arial"/>
              <a:buChar char="•"/>
            </a:pPr>
            <a:r>
              <a:rPr lang="en" sz="1200" dirty="0"/>
              <a:t>Driver parses the reporting document and builds a web page to display results</a:t>
            </a:r>
          </a:p>
          <a:p>
            <a:pPr marL="514350" lvl="0" indent="-285750" rtl="0">
              <a:lnSpc>
                <a:spcPct val="100000"/>
              </a:lnSpc>
              <a:spcBef>
                <a:spcPts val="0"/>
              </a:spcBef>
              <a:buSzPct val="62500"/>
              <a:buFont typeface="Arial"/>
              <a:buChar char="•"/>
            </a:pPr>
            <a:r>
              <a:rPr lang="en" sz="1200" dirty="0"/>
              <a:t>Automatically opens a browser</a:t>
            </a:r>
          </a:p>
          <a:p>
            <a:pPr marL="514350" lvl="0" indent="-285750" rtl="0">
              <a:lnSpc>
                <a:spcPct val="100000"/>
              </a:lnSpc>
              <a:spcBef>
                <a:spcPts val="0"/>
              </a:spcBef>
              <a:buSzPct val="62500"/>
              <a:buFont typeface="Arial"/>
              <a:buChar char="•"/>
            </a:pPr>
            <a:r>
              <a:rPr lang="en" sz="1200" dirty="0"/>
              <a:t>Results:</a:t>
            </a:r>
          </a:p>
          <a:p>
            <a:pPr marL="971550" lvl="1" indent="-285750" rtl="0">
              <a:lnSpc>
                <a:spcPct val="100000"/>
              </a:lnSpc>
              <a:spcBef>
                <a:spcPts val="0"/>
              </a:spcBef>
              <a:buSzPct val="62500"/>
              <a:buFont typeface="Arial"/>
              <a:buChar char="•"/>
            </a:pPr>
            <a:r>
              <a:rPr lang="en" dirty="0"/>
              <a:t>Class Name</a:t>
            </a:r>
          </a:p>
          <a:p>
            <a:pPr marL="971550" lvl="1" indent="-285750" rtl="0">
              <a:lnSpc>
                <a:spcPct val="100000"/>
              </a:lnSpc>
              <a:spcBef>
                <a:spcPts val="0"/>
              </a:spcBef>
              <a:buSzPct val="62500"/>
              <a:buFont typeface="Arial"/>
              <a:buChar char="•"/>
            </a:pPr>
            <a:r>
              <a:rPr lang="en" dirty="0"/>
              <a:t>Method</a:t>
            </a:r>
          </a:p>
          <a:p>
            <a:pPr marL="971550" lvl="1" indent="-285750" rtl="0">
              <a:lnSpc>
                <a:spcPct val="100000"/>
              </a:lnSpc>
              <a:spcBef>
                <a:spcPts val="0"/>
              </a:spcBef>
              <a:buSzPct val="62500"/>
              <a:buFont typeface="Arial"/>
              <a:buChar char="•"/>
            </a:pPr>
            <a:r>
              <a:rPr lang="en" dirty="0"/>
              <a:t>Input</a:t>
            </a:r>
          </a:p>
          <a:p>
            <a:pPr marL="914400" lvl="1" indent="-228600" rtl="0">
              <a:lnSpc>
                <a:spcPct val="100000"/>
              </a:lnSpc>
              <a:spcBef>
                <a:spcPts val="0"/>
              </a:spcBef>
              <a:buSzPct val="62500"/>
              <a:buFont typeface="Arial"/>
              <a:buChar char="•"/>
            </a:pPr>
            <a:r>
              <a:rPr lang="en" dirty="0"/>
              <a:t>Description</a:t>
            </a:r>
          </a:p>
          <a:p>
            <a:pPr marL="914400" lvl="1" indent="-228600" rtl="0">
              <a:lnSpc>
                <a:spcPct val="100000"/>
              </a:lnSpc>
              <a:spcBef>
                <a:spcPts val="0"/>
              </a:spcBef>
              <a:buSzPct val="62500"/>
              <a:buFont typeface="Arial"/>
              <a:buChar char="•"/>
            </a:pPr>
            <a:r>
              <a:rPr lang="en" dirty="0"/>
              <a:t>Oracle </a:t>
            </a:r>
          </a:p>
          <a:p>
            <a:pPr marL="914400" lvl="1" indent="-228600" rtl="0">
              <a:lnSpc>
                <a:spcPct val="100000"/>
              </a:lnSpc>
              <a:spcBef>
                <a:spcPts val="0"/>
              </a:spcBef>
              <a:buSzPct val="62500"/>
              <a:buFont typeface="Arial"/>
              <a:buChar char="•"/>
            </a:pPr>
            <a:r>
              <a:rPr lang="en" dirty="0"/>
              <a:t>Pass/Fail</a:t>
            </a:r>
          </a:p>
        </p:txBody>
      </p:sp>
      <p:sp>
        <p:nvSpPr>
          <p:cNvPr id="105" name="Shape 105"/>
          <p:cNvSpPr txBox="1">
            <a:spLocks noGrp="1"/>
          </p:cNvSpPr>
          <p:nvPr>
            <p:ph type="title"/>
          </p:nvPr>
        </p:nvSpPr>
        <p:spPr>
          <a:xfrm>
            <a:off x="541250" y="330250"/>
            <a:ext cx="8520599" cy="613200"/>
          </a:xfrm>
          <a:prstGeom prst="rect">
            <a:avLst/>
          </a:prstGeom>
        </p:spPr>
        <p:txBody>
          <a:bodyPr lIns="91425" tIns="91425" rIns="91425" bIns="91425" anchor="t" anchorCtr="0">
            <a:noAutofit/>
          </a:bodyPr>
          <a:lstStyle/>
          <a:p>
            <a:pPr lvl="0" rtl="0">
              <a:spcBef>
                <a:spcPts val="0"/>
              </a:spcBef>
              <a:buNone/>
            </a:pPr>
            <a:r>
              <a:rPr lang="en"/>
              <a:t>Reporting</a:t>
            </a:r>
          </a:p>
        </p:txBody>
      </p:sp>
      <p:pic>
        <p:nvPicPr>
          <p:cNvPr id="106" name="Shape 106"/>
          <p:cNvPicPr preferRelativeResize="0"/>
          <p:nvPr/>
        </p:nvPicPr>
        <p:blipFill>
          <a:blip r:embed="rId3">
            <a:alphaModFix/>
          </a:blip>
          <a:stretch>
            <a:fillRect/>
          </a:stretch>
        </p:blipFill>
        <p:spPr>
          <a:xfrm>
            <a:off x="4311600" y="1402887"/>
            <a:ext cx="4750250" cy="3394672"/>
          </a:xfrm>
          <a:prstGeom prst="rect">
            <a:avLst/>
          </a:prstGeom>
          <a:noFill/>
          <a:ln>
            <a:noFill/>
          </a:ln>
        </p:spPr>
      </p:pic>
    </p:spTree>
  </p:cSld>
  <p:clrMapOvr>
    <a:masterClrMapping/>
  </p:clrMapOvr>
  <p:transition xmlns:p14="http://schemas.microsoft.com/office/powerpoint/2010/main" spd="slow">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Shape 111"/>
          <p:cNvSpPr txBox="1">
            <a:spLocks noGrp="1"/>
          </p:cNvSpPr>
          <p:nvPr>
            <p:ph type="body" idx="1"/>
          </p:nvPr>
        </p:nvSpPr>
        <p:spPr>
          <a:xfrm>
            <a:off x="144750" y="1182100"/>
            <a:ext cx="8733899" cy="3544199"/>
          </a:xfrm>
          <a:prstGeom prst="rect">
            <a:avLst/>
          </a:prstGeom>
        </p:spPr>
        <p:txBody>
          <a:bodyPr lIns="91425" tIns="91425" rIns="91425" bIns="91425" anchor="t" anchorCtr="0">
            <a:noAutofit/>
          </a:bodyPr>
          <a:lstStyle/>
          <a:p>
            <a:pPr lvl="0" rtl="0">
              <a:lnSpc>
                <a:spcPct val="138000"/>
              </a:lnSpc>
              <a:spcBef>
                <a:spcPts val="0"/>
              </a:spcBef>
              <a:spcAft>
                <a:spcPts val="0"/>
              </a:spcAft>
              <a:buClr>
                <a:schemeClr val="dk1"/>
              </a:buClr>
              <a:buSzPct val="68750"/>
              <a:buFont typeface="Arial"/>
              <a:buNone/>
            </a:pPr>
            <a:r>
              <a:rPr lang="en" sz="1600" dirty="0">
                <a:latin typeface="Arial"/>
                <a:ea typeface="Arial"/>
                <a:cs typeface="Arial"/>
                <a:sym typeface="Arial"/>
              </a:rPr>
              <a:t>Test 01:05 - Finds the GCD between two inputs</a:t>
            </a:r>
          </a:p>
          <a:p>
            <a:pPr lvl="0" rtl="0">
              <a:spcBef>
                <a:spcPts val="0"/>
              </a:spcBef>
              <a:spcAft>
                <a:spcPts val="0"/>
              </a:spcAft>
              <a:buClr>
                <a:schemeClr val="dk1"/>
              </a:buClr>
              <a:buFont typeface="Arial"/>
              <a:buNone/>
            </a:pPr>
            <a:endParaRPr sz="1600" dirty="0">
              <a:latin typeface="Arial"/>
              <a:ea typeface="Arial"/>
              <a:cs typeface="Arial"/>
              <a:sym typeface="Arial"/>
            </a:endParaRPr>
          </a:p>
          <a:p>
            <a:pPr lvl="0" rtl="0">
              <a:lnSpc>
                <a:spcPct val="138000"/>
              </a:lnSpc>
              <a:spcBef>
                <a:spcPts val="0"/>
              </a:spcBef>
              <a:spcAft>
                <a:spcPts val="0"/>
              </a:spcAft>
              <a:buClr>
                <a:schemeClr val="dk1"/>
              </a:buClr>
              <a:buSzPct val="68750"/>
              <a:buFont typeface="Arial"/>
              <a:buNone/>
            </a:pPr>
            <a:r>
              <a:rPr lang="en" sz="1600" dirty="0">
                <a:latin typeface="Arial"/>
                <a:ea typeface="Arial"/>
                <a:cs typeface="Arial"/>
                <a:sym typeface="Arial"/>
              </a:rPr>
              <a:t>Test 06:10 - Parses the date to send the information to another method to build a date</a:t>
            </a:r>
          </a:p>
          <a:p>
            <a:pPr lvl="0" rtl="0">
              <a:spcBef>
                <a:spcPts val="0"/>
              </a:spcBef>
              <a:spcAft>
                <a:spcPts val="0"/>
              </a:spcAft>
              <a:buClr>
                <a:schemeClr val="dk1"/>
              </a:buClr>
              <a:buFont typeface="Arial"/>
              <a:buNone/>
            </a:pPr>
            <a:endParaRPr sz="1600" dirty="0">
              <a:latin typeface="Arial"/>
              <a:ea typeface="Arial"/>
              <a:cs typeface="Arial"/>
              <a:sym typeface="Arial"/>
            </a:endParaRPr>
          </a:p>
          <a:p>
            <a:pPr lvl="0" rtl="0">
              <a:lnSpc>
                <a:spcPct val="138000"/>
              </a:lnSpc>
              <a:spcBef>
                <a:spcPts val="0"/>
              </a:spcBef>
              <a:spcAft>
                <a:spcPts val="0"/>
              </a:spcAft>
              <a:buClr>
                <a:schemeClr val="dk1"/>
              </a:buClr>
              <a:buSzPct val="68750"/>
              <a:buFont typeface="Arial"/>
              <a:buNone/>
            </a:pPr>
            <a:r>
              <a:rPr lang="en" sz="1600" dirty="0">
                <a:latin typeface="Arial"/>
                <a:ea typeface="Arial"/>
                <a:cs typeface="Arial"/>
                <a:sym typeface="Arial"/>
              </a:rPr>
              <a:t>Test 11:15 - Converts the input into a string</a:t>
            </a:r>
          </a:p>
          <a:p>
            <a:pPr lvl="0" rtl="0">
              <a:spcBef>
                <a:spcPts val="0"/>
              </a:spcBef>
              <a:spcAft>
                <a:spcPts val="0"/>
              </a:spcAft>
              <a:buClr>
                <a:schemeClr val="dk1"/>
              </a:buClr>
              <a:buFont typeface="Arial"/>
              <a:buNone/>
            </a:pPr>
            <a:endParaRPr sz="1600" dirty="0">
              <a:latin typeface="Arial"/>
              <a:ea typeface="Arial"/>
              <a:cs typeface="Arial"/>
              <a:sym typeface="Arial"/>
            </a:endParaRPr>
          </a:p>
          <a:p>
            <a:pPr lvl="0">
              <a:spcBef>
                <a:spcPts val="0"/>
              </a:spcBef>
              <a:buNone/>
            </a:pPr>
            <a:r>
              <a:rPr lang="en" sz="1600" dirty="0">
                <a:latin typeface="Arial"/>
                <a:ea typeface="Arial"/>
                <a:cs typeface="Arial"/>
                <a:sym typeface="Arial"/>
              </a:rPr>
              <a:t>Test 15:20 - Converts the input into an integer</a:t>
            </a:r>
          </a:p>
        </p:txBody>
      </p:sp>
      <p:sp>
        <p:nvSpPr>
          <p:cNvPr id="112" name="Shape 112"/>
          <p:cNvSpPr txBox="1">
            <a:spLocks noGrp="1"/>
          </p:cNvSpPr>
          <p:nvPr>
            <p:ph type="title"/>
          </p:nvPr>
        </p:nvSpPr>
        <p:spPr>
          <a:xfrm>
            <a:off x="311700" y="445025"/>
            <a:ext cx="8520599" cy="613200"/>
          </a:xfrm>
          <a:prstGeom prst="rect">
            <a:avLst/>
          </a:prstGeom>
        </p:spPr>
        <p:txBody>
          <a:bodyPr lIns="91425" tIns="91425" rIns="91425" bIns="91425" anchor="t" anchorCtr="0">
            <a:noAutofit/>
          </a:bodyPr>
          <a:lstStyle/>
          <a:p>
            <a:pPr>
              <a:spcBef>
                <a:spcPts val="0"/>
              </a:spcBef>
              <a:buNone/>
            </a:pPr>
            <a:r>
              <a:rPr lang="en"/>
              <a:t>Test Case Examples</a:t>
            </a:r>
          </a:p>
        </p:txBody>
      </p:sp>
    </p:spTree>
  </p:cSld>
  <p:clrMapOvr>
    <a:masterClrMapping/>
  </p:clrMapOvr>
  <p:transition xmlns:p14="http://schemas.microsoft.com/office/powerpoint/2010/main" spd="slow">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Shape 117"/>
          <p:cNvSpPr txBox="1">
            <a:spLocks noGrp="1"/>
          </p:cNvSpPr>
          <p:nvPr>
            <p:ph type="title"/>
          </p:nvPr>
        </p:nvSpPr>
        <p:spPr>
          <a:xfrm>
            <a:off x="311700" y="445025"/>
            <a:ext cx="8520599" cy="613200"/>
          </a:xfrm>
          <a:prstGeom prst="rect">
            <a:avLst/>
          </a:prstGeom>
        </p:spPr>
        <p:txBody>
          <a:bodyPr lIns="91425" tIns="91425" rIns="91425" bIns="91425" anchor="t" anchorCtr="0">
            <a:noAutofit/>
          </a:bodyPr>
          <a:lstStyle/>
          <a:p>
            <a:pPr>
              <a:spcBef>
                <a:spcPts val="0"/>
              </a:spcBef>
              <a:buNone/>
            </a:pPr>
            <a:r>
              <a:rPr lang="en"/>
              <a:t>Fault-Injection</a:t>
            </a:r>
          </a:p>
        </p:txBody>
      </p:sp>
      <p:sp>
        <p:nvSpPr>
          <p:cNvPr id="118" name="Shape 118"/>
          <p:cNvSpPr txBox="1">
            <a:spLocks noGrp="1"/>
          </p:cNvSpPr>
          <p:nvPr>
            <p:ph type="body" idx="1"/>
          </p:nvPr>
        </p:nvSpPr>
        <p:spPr>
          <a:xfrm>
            <a:off x="6851100" y="2192762"/>
            <a:ext cx="2163000" cy="1446300"/>
          </a:xfrm>
          <a:prstGeom prst="rect">
            <a:avLst/>
          </a:prstGeom>
        </p:spPr>
        <p:txBody>
          <a:bodyPr lIns="91425" tIns="91425" rIns="91425" bIns="91425" anchor="t" anchorCtr="0">
            <a:noAutofit/>
          </a:bodyPr>
          <a:lstStyle/>
          <a:p>
            <a:pPr lvl="0">
              <a:lnSpc>
                <a:spcPct val="100000"/>
              </a:lnSpc>
              <a:spcBef>
                <a:spcPts val="0"/>
              </a:spcBef>
              <a:spcAft>
                <a:spcPts val="0"/>
              </a:spcAft>
              <a:buClr>
                <a:schemeClr val="dk1"/>
              </a:buClr>
              <a:buSzPct val="91666"/>
              <a:buFont typeface="Arial"/>
              <a:buNone/>
            </a:pPr>
            <a:r>
              <a:rPr lang="en" sz="1200">
                <a:latin typeface="Times New Roman"/>
                <a:ea typeface="Times New Roman"/>
                <a:cs typeface="Times New Roman"/>
                <a:sym typeface="Times New Roman"/>
              </a:rPr>
              <a:t>For test 14 we commented out a method that placed a chr in to a variable named str and placed an int there instead. This allowed the method to complete but caused the test to fail due to incorrect code.</a:t>
            </a:r>
          </a:p>
        </p:txBody>
      </p:sp>
      <p:pic>
        <p:nvPicPr>
          <p:cNvPr id="119" name="Shape 119"/>
          <p:cNvPicPr preferRelativeResize="0"/>
          <p:nvPr/>
        </p:nvPicPr>
        <p:blipFill>
          <a:blip r:embed="rId3">
            <a:alphaModFix/>
          </a:blip>
          <a:stretch>
            <a:fillRect/>
          </a:stretch>
        </p:blipFill>
        <p:spPr>
          <a:xfrm>
            <a:off x="311700" y="1058225"/>
            <a:ext cx="6384174" cy="3715375"/>
          </a:xfrm>
          <a:prstGeom prst="rect">
            <a:avLst/>
          </a:prstGeom>
          <a:noFill/>
          <a:ln>
            <a:noFill/>
          </a:ln>
        </p:spPr>
      </p:pic>
    </p:spTree>
  </p:cSld>
  <p:clrMapOvr>
    <a:masterClrMapping/>
  </p:clrMapOvr>
  <p:transition xmlns:p14="http://schemas.microsoft.com/office/powerpoint/2010/main" spd="slow">
    <p:cut/>
  </p:transition>
</p:sld>
</file>

<file path=ppt/theme/theme1.xml><?xml version="1.0" encoding="utf-8"?>
<a:theme xmlns:a="http://schemas.openxmlformats.org/drawingml/2006/main"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TotalTime>
  <Words>459</Words>
  <Application>Microsoft Macintosh PowerPoint</Application>
  <PresentationFormat>On-screen Show (16:9)</PresentationFormat>
  <Paragraphs>87</Paragraphs>
  <Slides>13</Slides>
  <Notes>12</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13</vt:i4>
      </vt:variant>
    </vt:vector>
  </HeadingPairs>
  <TitlesOfParts>
    <vt:vector size="15" baseType="lpstr">
      <vt:lpstr>Old Standard TT</vt:lpstr>
      <vt:lpstr>paperback</vt:lpstr>
      <vt:lpstr>Sahana Eden</vt:lpstr>
      <vt:lpstr>Our Project</vt:lpstr>
      <vt:lpstr>About Eden</vt:lpstr>
      <vt:lpstr>Framework Design</vt:lpstr>
      <vt:lpstr>Python Driver and Shell Runner</vt:lpstr>
      <vt:lpstr>Reporting</vt:lpstr>
      <vt:lpstr>Reporting</vt:lpstr>
      <vt:lpstr>Test Case Examples</vt:lpstr>
      <vt:lpstr>Fault-Injection</vt:lpstr>
      <vt:lpstr>Fault-Injection</vt:lpstr>
      <vt:lpstr>Fault-Injection Console Reporting</vt:lpstr>
      <vt:lpstr>Fault-Injection Web Reporting</vt:lpstr>
      <vt:lpstr>Lessons Learned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Sahana Eden</dc:title>
  <cp:lastModifiedBy>mac</cp:lastModifiedBy>
  <cp:revision>3</cp:revision>
  <dcterms:modified xsi:type="dcterms:W3CDTF">2015-12-01T02:30:32Z</dcterms:modified>
</cp:coreProperties>
</file>