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ld Standard TT"/>
      <p:regular r:id="rId18"/>
      <p:bold r:id="rId19"/>
      <p:italic r:id="rId20"/>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ldStandardTT-bold.fntdata"/><Relationship Id="rId6" Type="http://schemas.openxmlformats.org/officeDocument/2006/relationships/slide" Target="slides/slide2.xml"/><Relationship Id="rId18" Type="http://schemas.openxmlformats.org/officeDocument/2006/relationships/font" Target="fonts/OldStandardT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cxnSp>
        <p:nvCxnSpPr>
          <p:cNvPr id="10" name="Shape 10"/>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1" name="Shape 11"/>
          <p:cNvSpPr txBox="1"/>
          <p:nvPr>
            <p:ph type="ctrTitle"/>
          </p:nvPr>
        </p:nvSpPr>
        <p:spPr>
          <a:xfrm>
            <a:off x="512700" y="1893300"/>
            <a:ext cx="8118599" cy="1522800"/>
          </a:xfrm>
          <a:prstGeom prst="rect">
            <a:avLst/>
          </a:prstGeom>
        </p:spPr>
        <p:txBody>
          <a:bodyPr anchorCtr="0" anchor="b" bIns="91425" lIns="91425" rIns="91425" tIns="91425"/>
          <a:lstStyle>
            <a:lvl1pPr>
              <a:spcBef>
                <a:spcPts val="0"/>
              </a:spcBef>
              <a:buClr>
                <a:schemeClr val="accent1"/>
              </a:buClr>
              <a:buSzPct val="100000"/>
              <a:defRPr sz="4200">
                <a:solidFill>
                  <a:schemeClr val="accent1"/>
                </a:solidFill>
              </a:defRPr>
            </a:lvl1pPr>
            <a:lvl2pPr>
              <a:spcBef>
                <a:spcPts val="0"/>
              </a:spcBef>
              <a:buClr>
                <a:schemeClr val="accent1"/>
              </a:buClr>
              <a:buSzPct val="100000"/>
              <a:defRPr sz="4200">
                <a:solidFill>
                  <a:schemeClr val="accent1"/>
                </a:solidFill>
              </a:defRPr>
            </a:lvl2pPr>
            <a:lvl3pPr>
              <a:spcBef>
                <a:spcPts val="0"/>
              </a:spcBef>
              <a:buClr>
                <a:schemeClr val="accent1"/>
              </a:buClr>
              <a:buSzPct val="100000"/>
              <a:defRPr sz="4200">
                <a:solidFill>
                  <a:schemeClr val="accent1"/>
                </a:solidFill>
              </a:defRPr>
            </a:lvl3pPr>
            <a:lvl4pPr>
              <a:spcBef>
                <a:spcPts val="0"/>
              </a:spcBef>
              <a:buClr>
                <a:schemeClr val="accent1"/>
              </a:buClr>
              <a:buSzPct val="100000"/>
              <a:defRPr sz="4200">
                <a:solidFill>
                  <a:schemeClr val="accent1"/>
                </a:solidFill>
              </a:defRPr>
            </a:lvl4pPr>
            <a:lvl5pPr>
              <a:spcBef>
                <a:spcPts val="0"/>
              </a:spcBef>
              <a:buClr>
                <a:schemeClr val="accent1"/>
              </a:buClr>
              <a:buSzPct val="100000"/>
              <a:defRPr sz="4200">
                <a:solidFill>
                  <a:schemeClr val="accent1"/>
                </a:solidFill>
              </a:defRPr>
            </a:lvl5pPr>
            <a:lvl6pPr>
              <a:spcBef>
                <a:spcPts val="0"/>
              </a:spcBef>
              <a:buClr>
                <a:schemeClr val="accent1"/>
              </a:buClr>
              <a:buSzPct val="100000"/>
              <a:defRPr sz="4200">
                <a:solidFill>
                  <a:schemeClr val="accent1"/>
                </a:solidFill>
              </a:defRPr>
            </a:lvl6pPr>
            <a:lvl7pPr>
              <a:spcBef>
                <a:spcPts val="0"/>
              </a:spcBef>
              <a:buClr>
                <a:schemeClr val="accent1"/>
              </a:buClr>
              <a:buSzPct val="100000"/>
              <a:defRPr sz="4200">
                <a:solidFill>
                  <a:schemeClr val="accent1"/>
                </a:solidFill>
              </a:defRPr>
            </a:lvl7pPr>
            <a:lvl8pPr>
              <a:spcBef>
                <a:spcPts val="0"/>
              </a:spcBef>
              <a:buClr>
                <a:schemeClr val="accent1"/>
              </a:buClr>
              <a:buSzPct val="100000"/>
              <a:defRPr sz="4200">
                <a:solidFill>
                  <a:schemeClr val="accent1"/>
                </a:solidFill>
              </a:defRPr>
            </a:lvl8pPr>
            <a:lvl9pPr>
              <a:spcBef>
                <a:spcPts val="0"/>
              </a:spcBef>
              <a:buClr>
                <a:schemeClr val="accent1"/>
              </a:buClr>
              <a:buSzPct val="100000"/>
              <a:defRPr sz="4200">
                <a:solidFill>
                  <a:schemeClr val="accent1"/>
                </a:solidFill>
              </a:defRPr>
            </a:lvl9pPr>
          </a:lstStyle>
          <a:p/>
        </p:txBody>
      </p:sp>
      <p:sp>
        <p:nvSpPr>
          <p:cNvPr id="12" name="Shape 12"/>
          <p:cNvSpPr txBox="1"/>
          <p:nvPr>
            <p:ph idx="1" type="subTitle"/>
          </p:nvPr>
        </p:nvSpPr>
        <p:spPr>
          <a:xfrm>
            <a:off x="512700" y="3840639"/>
            <a:ext cx="8118599" cy="787499"/>
          </a:xfrm>
          <a:prstGeom prst="rect">
            <a:avLst/>
          </a:prstGeom>
        </p:spPr>
        <p:txBody>
          <a:bodyPr anchorCtr="0" anchor="t" bIns="91425" lIns="91425" rIns="91425" tIns="91425"/>
          <a:lstStyle>
            <a:lvl1pPr>
              <a:lnSpc>
                <a:spcPct val="100000"/>
              </a:lnSpc>
              <a:spcBef>
                <a:spcPts val="0"/>
              </a:spcBef>
              <a:spcAft>
                <a:spcPts val="0"/>
              </a:spcAft>
              <a:buClr>
                <a:schemeClr val="accent2"/>
              </a:buClr>
              <a:buSzPct val="100000"/>
              <a:buNone/>
              <a:defRPr sz="2400">
                <a:solidFill>
                  <a:schemeClr val="accent2"/>
                </a:solidFill>
              </a:defRPr>
            </a:lvl1pPr>
            <a:lvl2pPr>
              <a:lnSpc>
                <a:spcPct val="100000"/>
              </a:lnSpc>
              <a:spcBef>
                <a:spcPts val="0"/>
              </a:spcBef>
              <a:spcAft>
                <a:spcPts val="0"/>
              </a:spcAft>
              <a:buClr>
                <a:schemeClr val="accent2"/>
              </a:buClr>
              <a:buSzPct val="100000"/>
              <a:buNone/>
              <a:defRPr sz="2400">
                <a:solidFill>
                  <a:schemeClr val="accent2"/>
                </a:solidFill>
              </a:defRPr>
            </a:lvl2pPr>
            <a:lvl3pPr>
              <a:lnSpc>
                <a:spcPct val="100000"/>
              </a:lnSpc>
              <a:spcBef>
                <a:spcPts val="0"/>
              </a:spcBef>
              <a:spcAft>
                <a:spcPts val="0"/>
              </a:spcAft>
              <a:buClr>
                <a:schemeClr val="accent2"/>
              </a:buClr>
              <a:buSzPct val="100000"/>
              <a:buNone/>
              <a:defRPr sz="2400">
                <a:solidFill>
                  <a:schemeClr val="accent2"/>
                </a:solidFill>
              </a:defRPr>
            </a:lvl3pPr>
            <a:lvl4pPr>
              <a:lnSpc>
                <a:spcPct val="100000"/>
              </a:lnSpc>
              <a:spcBef>
                <a:spcPts val="0"/>
              </a:spcBef>
              <a:spcAft>
                <a:spcPts val="0"/>
              </a:spcAft>
              <a:buClr>
                <a:schemeClr val="accent2"/>
              </a:buClr>
              <a:buSzPct val="100000"/>
              <a:buNone/>
              <a:defRPr sz="2400">
                <a:solidFill>
                  <a:schemeClr val="accent2"/>
                </a:solidFill>
              </a:defRPr>
            </a:lvl4pPr>
            <a:lvl5pPr>
              <a:lnSpc>
                <a:spcPct val="100000"/>
              </a:lnSpc>
              <a:spcBef>
                <a:spcPts val="0"/>
              </a:spcBef>
              <a:spcAft>
                <a:spcPts val="0"/>
              </a:spcAft>
              <a:buClr>
                <a:schemeClr val="accent2"/>
              </a:buClr>
              <a:buSzPct val="100000"/>
              <a:buNone/>
              <a:defRPr sz="2400">
                <a:solidFill>
                  <a:schemeClr val="accent2"/>
                </a:solidFill>
              </a:defRPr>
            </a:lvl5pPr>
            <a:lvl6pPr>
              <a:lnSpc>
                <a:spcPct val="100000"/>
              </a:lnSpc>
              <a:spcBef>
                <a:spcPts val="0"/>
              </a:spcBef>
              <a:spcAft>
                <a:spcPts val="0"/>
              </a:spcAft>
              <a:buClr>
                <a:schemeClr val="accent2"/>
              </a:buClr>
              <a:buSzPct val="100000"/>
              <a:buNone/>
              <a:defRPr sz="2400">
                <a:solidFill>
                  <a:schemeClr val="accent2"/>
                </a:solidFill>
              </a:defRPr>
            </a:lvl6pPr>
            <a:lvl7pPr>
              <a:lnSpc>
                <a:spcPct val="100000"/>
              </a:lnSpc>
              <a:spcBef>
                <a:spcPts val="0"/>
              </a:spcBef>
              <a:spcAft>
                <a:spcPts val="0"/>
              </a:spcAft>
              <a:buClr>
                <a:schemeClr val="accent2"/>
              </a:buClr>
              <a:buSzPct val="100000"/>
              <a:buNone/>
              <a:defRPr sz="2400">
                <a:solidFill>
                  <a:schemeClr val="accent2"/>
                </a:solidFill>
              </a:defRPr>
            </a:lvl7pPr>
            <a:lvl8pPr>
              <a:lnSpc>
                <a:spcPct val="100000"/>
              </a:lnSpc>
              <a:spcBef>
                <a:spcPts val="0"/>
              </a:spcBef>
              <a:spcAft>
                <a:spcPts val="0"/>
              </a:spcAft>
              <a:buClr>
                <a:schemeClr val="accent2"/>
              </a:buClr>
              <a:buSzPct val="100000"/>
              <a:buNone/>
              <a:defRPr sz="2400">
                <a:solidFill>
                  <a:schemeClr val="accent2"/>
                </a:solidFill>
              </a:defRPr>
            </a:lvl8pPr>
            <a:lvl9pPr>
              <a:lnSpc>
                <a:spcPct val="100000"/>
              </a:lnSpc>
              <a:spcBef>
                <a:spcPts val="0"/>
              </a:spcBef>
              <a:spcAft>
                <a:spcPts val="0"/>
              </a:spcAft>
              <a:buClr>
                <a:schemeClr val="accent2"/>
              </a:buClr>
              <a:buSzPct val="100000"/>
              <a:buNone/>
              <a:defRPr sz="2400">
                <a:solidFill>
                  <a:schemeClr val="accent2"/>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039650"/>
            <a:ext cx="8520599" cy="2106299"/>
          </a:xfrm>
          <a:prstGeom prst="rect">
            <a:avLst/>
          </a:prstGeom>
        </p:spPr>
        <p:txBody>
          <a:bodyPr anchorCtr="0" anchor="b" bIns="91425" lIns="91425" rIns="91425" tIns="91425"/>
          <a:lstStyle>
            <a:lvl1pPr algn="ctr">
              <a:spcBef>
                <a:spcPts val="0"/>
              </a:spcBef>
              <a:buSzPct val="100000"/>
              <a:defRPr b="1" sz="14000"/>
            </a:lvl1pPr>
            <a:lvl2pPr algn="ctr">
              <a:spcBef>
                <a:spcPts val="0"/>
              </a:spcBef>
              <a:buSzPct val="100000"/>
              <a:defRPr b="1" sz="14000"/>
            </a:lvl2pPr>
            <a:lvl3pPr algn="ctr">
              <a:spcBef>
                <a:spcPts val="0"/>
              </a:spcBef>
              <a:buSzPct val="100000"/>
              <a:defRPr b="1" sz="14000"/>
            </a:lvl3pPr>
            <a:lvl4pPr algn="ctr">
              <a:spcBef>
                <a:spcPts val="0"/>
              </a:spcBef>
              <a:buSzPct val="100000"/>
              <a:defRPr b="1" sz="14000"/>
            </a:lvl4pPr>
            <a:lvl5pPr algn="ctr">
              <a:spcBef>
                <a:spcPts val="0"/>
              </a:spcBef>
              <a:buSzPct val="100000"/>
              <a:defRPr b="1" sz="14000"/>
            </a:lvl5pPr>
            <a:lvl6pPr algn="ctr">
              <a:spcBef>
                <a:spcPts val="0"/>
              </a:spcBef>
              <a:buSzPct val="100000"/>
              <a:defRPr b="1" sz="14000"/>
            </a:lvl6pPr>
            <a:lvl7pPr algn="ctr">
              <a:spcBef>
                <a:spcPts val="0"/>
              </a:spcBef>
              <a:buSzPct val="100000"/>
              <a:defRPr b="1" sz="14000"/>
            </a:lvl7pPr>
            <a:lvl8pPr algn="ctr">
              <a:spcBef>
                <a:spcPts val="0"/>
              </a:spcBef>
              <a:buSzPct val="100000"/>
              <a:defRPr b="1" sz="14000"/>
            </a:lvl8pPr>
            <a:lvl9pPr algn="ctr">
              <a:spcBef>
                <a:spcPts val="0"/>
              </a:spcBef>
              <a:buSzPct val="100000"/>
              <a:defRPr b="1" sz="14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6" name="Shape 16"/>
          <p:cNvSpPr txBox="1"/>
          <p:nvPr>
            <p:ph type="title"/>
          </p:nvPr>
        </p:nvSpPr>
        <p:spPr>
          <a:xfrm>
            <a:off x="512700" y="1893300"/>
            <a:ext cx="8118599" cy="1522800"/>
          </a:xfrm>
          <a:prstGeom prst="rect">
            <a:avLst/>
          </a:prstGeom>
        </p:spPr>
        <p:txBody>
          <a:bodyPr anchorCtr="0" anchor="b" bIns="91425" lIns="91425" rIns="91425" tIns="91425"/>
          <a:lstStyle>
            <a:lvl1pPr>
              <a:spcBef>
                <a:spcPts val="0"/>
              </a:spcBef>
              <a:buClr>
                <a:schemeClr val="accent1"/>
              </a:buClr>
              <a:buSzPct val="100000"/>
              <a:defRPr sz="6000">
                <a:solidFill>
                  <a:schemeClr val="accent1"/>
                </a:solidFill>
              </a:defRPr>
            </a:lvl1pPr>
            <a:lvl2pPr>
              <a:spcBef>
                <a:spcPts val="0"/>
              </a:spcBef>
              <a:buClr>
                <a:schemeClr val="accent1"/>
              </a:buClr>
              <a:buSzPct val="100000"/>
              <a:defRPr sz="6000">
                <a:solidFill>
                  <a:schemeClr val="accent1"/>
                </a:solidFill>
              </a:defRPr>
            </a:lvl2pPr>
            <a:lvl3pPr>
              <a:spcBef>
                <a:spcPts val="0"/>
              </a:spcBef>
              <a:buClr>
                <a:schemeClr val="accent1"/>
              </a:buClr>
              <a:buSzPct val="100000"/>
              <a:defRPr sz="6000">
                <a:solidFill>
                  <a:schemeClr val="accent1"/>
                </a:solidFill>
              </a:defRPr>
            </a:lvl3pPr>
            <a:lvl4pPr>
              <a:spcBef>
                <a:spcPts val="0"/>
              </a:spcBef>
              <a:buClr>
                <a:schemeClr val="accent1"/>
              </a:buClr>
              <a:buSzPct val="100000"/>
              <a:defRPr sz="6000">
                <a:solidFill>
                  <a:schemeClr val="accent1"/>
                </a:solidFill>
              </a:defRPr>
            </a:lvl4pPr>
            <a:lvl5pPr>
              <a:spcBef>
                <a:spcPts val="0"/>
              </a:spcBef>
              <a:buClr>
                <a:schemeClr val="accent1"/>
              </a:buClr>
              <a:buSzPct val="100000"/>
              <a:defRPr sz="6000">
                <a:solidFill>
                  <a:schemeClr val="accent1"/>
                </a:solidFill>
              </a:defRPr>
            </a:lvl5pPr>
            <a:lvl6pPr>
              <a:spcBef>
                <a:spcPts val="0"/>
              </a:spcBef>
              <a:buClr>
                <a:schemeClr val="accent1"/>
              </a:buClr>
              <a:buSzPct val="100000"/>
              <a:defRPr sz="6000">
                <a:solidFill>
                  <a:schemeClr val="accent1"/>
                </a:solidFill>
              </a:defRPr>
            </a:lvl6pPr>
            <a:lvl7pPr>
              <a:spcBef>
                <a:spcPts val="0"/>
              </a:spcBef>
              <a:buClr>
                <a:schemeClr val="accent1"/>
              </a:buClr>
              <a:buSzPct val="100000"/>
              <a:defRPr sz="6000">
                <a:solidFill>
                  <a:schemeClr val="accent1"/>
                </a:solidFill>
              </a:defRPr>
            </a:lvl7pPr>
            <a:lvl8pPr>
              <a:spcBef>
                <a:spcPts val="0"/>
              </a:spcBef>
              <a:buClr>
                <a:schemeClr val="accent1"/>
              </a:buClr>
              <a:buSzPct val="100000"/>
              <a:defRPr sz="6000">
                <a:solidFill>
                  <a:schemeClr val="accent1"/>
                </a:solidFill>
              </a:defRPr>
            </a:lvl8pPr>
            <a:lvl9pPr>
              <a:spcBef>
                <a:spcPts val="0"/>
              </a:spcBef>
              <a:buClr>
                <a:schemeClr val="accent1"/>
              </a:buClr>
              <a:buSzPct val="100000"/>
              <a:defRPr sz="6000">
                <a:solidFill>
                  <a:schemeClr val="accent1"/>
                </a:solidFill>
              </a:defRPr>
            </a:lvl9pPr>
          </a:lstStyle>
          <a:p/>
        </p:txBody>
      </p:sp>
      <p:sp>
        <p:nvSpPr>
          <p:cNvPr id="17" name="Shape 1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0" name="Shape 20"/>
          <p:cNvSpPr txBox="1"/>
          <p:nvPr>
            <p:ph type="title"/>
          </p:nvPr>
        </p:nvSpPr>
        <p:spPr>
          <a:xfrm>
            <a:off x="311700" y="445025"/>
            <a:ext cx="8520599" cy="613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71600"/>
            <a:ext cx="8520599" cy="3397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613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 type="body"/>
          </p:nvPr>
        </p:nvSpPr>
        <p:spPr>
          <a:xfrm>
            <a:off x="311700" y="1171675"/>
            <a:ext cx="3999899" cy="3397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2" type="body"/>
          </p:nvPr>
        </p:nvSpPr>
        <p:spPr>
          <a:xfrm>
            <a:off x="4832400" y="1171675"/>
            <a:ext cx="3999899" cy="3397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613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04000" cy="4090800"/>
          </a:xfrm>
          <a:prstGeom prst="rect">
            <a:avLst/>
          </a:prstGeom>
        </p:spPr>
        <p:txBody>
          <a:bodyPr anchorCtr="0" anchor="ctr" bIns="91425" lIns="91425" rIns="91425" tIns="91425"/>
          <a:lstStyle>
            <a:lvl1pPr>
              <a:spcBef>
                <a:spcPts val="0"/>
              </a:spcBef>
              <a:buClr>
                <a:schemeClr val="accent1"/>
              </a:buClr>
              <a:buSzPct val="100000"/>
              <a:defRPr sz="5400">
                <a:solidFill>
                  <a:schemeClr val="accent1"/>
                </a:solidFill>
              </a:defRPr>
            </a:lvl1pPr>
            <a:lvl2pPr>
              <a:spcBef>
                <a:spcPts val="0"/>
              </a:spcBef>
              <a:buClr>
                <a:schemeClr val="accent1"/>
              </a:buClr>
              <a:buSzPct val="100000"/>
              <a:defRPr sz="5400">
                <a:solidFill>
                  <a:schemeClr val="accent1"/>
                </a:solidFill>
              </a:defRPr>
            </a:lvl2pPr>
            <a:lvl3pPr>
              <a:spcBef>
                <a:spcPts val="0"/>
              </a:spcBef>
              <a:buClr>
                <a:schemeClr val="accent1"/>
              </a:buClr>
              <a:buSzPct val="100000"/>
              <a:defRPr sz="5400">
                <a:solidFill>
                  <a:schemeClr val="accent1"/>
                </a:solidFill>
              </a:defRPr>
            </a:lvl3pPr>
            <a:lvl4pPr>
              <a:spcBef>
                <a:spcPts val="0"/>
              </a:spcBef>
              <a:buClr>
                <a:schemeClr val="accent1"/>
              </a:buClr>
              <a:buSzPct val="100000"/>
              <a:defRPr sz="5400">
                <a:solidFill>
                  <a:schemeClr val="accent1"/>
                </a:solidFill>
              </a:defRPr>
            </a:lvl4pPr>
            <a:lvl5pPr>
              <a:spcBef>
                <a:spcPts val="0"/>
              </a:spcBef>
              <a:buClr>
                <a:schemeClr val="accent1"/>
              </a:buClr>
              <a:buSzPct val="100000"/>
              <a:defRPr sz="5400">
                <a:solidFill>
                  <a:schemeClr val="accent1"/>
                </a:solidFill>
              </a:defRPr>
            </a:lvl5pPr>
            <a:lvl6pPr>
              <a:spcBef>
                <a:spcPts val="0"/>
              </a:spcBef>
              <a:buClr>
                <a:schemeClr val="accent1"/>
              </a:buClr>
              <a:buSzPct val="100000"/>
              <a:defRPr sz="5400">
                <a:solidFill>
                  <a:schemeClr val="accent1"/>
                </a:solidFill>
              </a:defRPr>
            </a:lvl6pPr>
            <a:lvl7pPr>
              <a:spcBef>
                <a:spcPts val="0"/>
              </a:spcBef>
              <a:buClr>
                <a:schemeClr val="accent1"/>
              </a:buClr>
              <a:buSzPct val="100000"/>
              <a:defRPr sz="5400">
                <a:solidFill>
                  <a:schemeClr val="accent1"/>
                </a:solidFill>
              </a:defRPr>
            </a:lvl7pPr>
            <a:lvl8pPr>
              <a:spcBef>
                <a:spcPts val="0"/>
              </a:spcBef>
              <a:buClr>
                <a:schemeClr val="accent1"/>
              </a:buClr>
              <a:buSzPct val="100000"/>
              <a:defRPr sz="5400">
                <a:solidFill>
                  <a:schemeClr val="accent1"/>
                </a:solidFill>
              </a:defRPr>
            </a:lvl8pPr>
            <a:lvl9pPr>
              <a:spcBef>
                <a:spcPts val="0"/>
              </a:spcBef>
              <a:buClr>
                <a:schemeClr val="accent1"/>
              </a:buClr>
              <a:buSzPct val="100000"/>
              <a:defRPr sz="5400">
                <a:solidFill>
                  <a:schemeClr val="accent1"/>
                </a:solidFill>
              </a:defRPr>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382350"/>
            <a:ext cx="4045199" cy="1333200"/>
          </a:xfrm>
          <a:prstGeom prst="rect">
            <a:avLst/>
          </a:prstGeom>
        </p:spPr>
        <p:txBody>
          <a:bodyPr anchorCtr="0" anchor="b" bIns="91425" lIns="91425" rIns="91425" tIns="91425"/>
          <a:lstStyle>
            <a:lvl1pPr algn="ctr">
              <a:spcBef>
                <a:spcPts val="0"/>
              </a:spcBef>
              <a:buClr>
                <a:schemeClr val="lt2"/>
              </a:buClr>
              <a:buSzPct val="100000"/>
              <a:defRPr sz="4200">
                <a:solidFill>
                  <a:schemeClr val="lt2"/>
                </a:solidFill>
              </a:defRPr>
            </a:lvl1pPr>
            <a:lvl2pPr algn="ctr">
              <a:spcBef>
                <a:spcPts val="0"/>
              </a:spcBef>
              <a:buClr>
                <a:schemeClr val="lt2"/>
              </a:buClr>
              <a:buSzPct val="100000"/>
              <a:defRPr sz="4200">
                <a:solidFill>
                  <a:schemeClr val="lt2"/>
                </a:solidFill>
              </a:defRPr>
            </a:lvl2pPr>
            <a:lvl3pPr algn="ctr">
              <a:spcBef>
                <a:spcPts val="0"/>
              </a:spcBef>
              <a:buClr>
                <a:schemeClr val="lt2"/>
              </a:buClr>
              <a:buSzPct val="100000"/>
              <a:defRPr sz="4200">
                <a:solidFill>
                  <a:schemeClr val="lt2"/>
                </a:solidFill>
              </a:defRPr>
            </a:lvl3pPr>
            <a:lvl4pPr algn="ctr">
              <a:spcBef>
                <a:spcPts val="0"/>
              </a:spcBef>
              <a:buClr>
                <a:schemeClr val="lt2"/>
              </a:buClr>
              <a:buSzPct val="100000"/>
              <a:defRPr sz="4200">
                <a:solidFill>
                  <a:schemeClr val="lt2"/>
                </a:solidFill>
              </a:defRPr>
            </a:lvl4pPr>
            <a:lvl5pPr algn="ctr">
              <a:spcBef>
                <a:spcPts val="0"/>
              </a:spcBef>
              <a:buClr>
                <a:schemeClr val="lt2"/>
              </a:buClr>
              <a:buSzPct val="100000"/>
              <a:defRPr sz="4200">
                <a:solidFill>
                  <a:schemeClr val="lt2"/>
                </a:solidFill>
              </a:defRPr>
            </a:lvl5pPr>
            <a:lvl6pPr algn="ctr">
              <a:spcBef>
                <a:spcPts val="0"/>
              </a:spcBef>
              <a:buClr>
                <a:schemeClr val="lt2"/>
              </a:buClr>
              <a:buSzPct val="100000"/>
              <a:defRPr sz="4200">
                <a:solidFill>
                  <a:schemeClr val="lt2"/>
                </a:solidFill>
              </a:defRPr>
            </a:lvl6pPr>
            <a:lvl7pPr algn="ctr">
              <a:spcBef>
                <a:spcPts val="0"/>
              </a:spcBef>
              <a:buClr>
                <a:schemeClr val="lt2"/>
              </a:buClr>
              <a:buSzPct val="100000"/>
              <a:defRPr sz="4200">
                <a:solidFill>
                  <a:schemeClr val="lt2"/>
                </a:solidFill>
              </a:defRPr>
            </a:lvl7pPr>
            <a:lvl8pPr algn="ctr">
              <a:spcBef>
                <a:spcPts val="0"/>
              </a:spcBef>
              <a:buClr>
                <a:schemeClr val="lt2"/>
              </a:buClr>
              <a:buSzPct val="100000"/>
              <a:defRPr sz="4200">
                <a:solidFill>
                  <a:schemeClr val="lt2"/>
                </a:solidFill>
              </a:defRPr>
            </a:lvl8pPr>
            <a:lvl9pPr algn="ctr">
              <a:spcBef>
                <a:spcPts val="0"/>
              </a:spcBef>
              <a:buClr>
                <a:schemeClr val="lt2"/>
              </a:buClr>
              <a:buSzPct val="100000"/>
              <a:defRPr sz="4200">
                <a:solidFill>
                  <a:schemeClr val="lt2"/>
                </a:solidFill>
              </a:defRPr>
            </a:lvl9pPr>
          </a:lstStyle>
          <a:p/>
        </p:txBody>
      </p:sp>
      <p:sp>
        <p:nvSpPr>
          <p:cNvPr id="42" name="Shape 42"/>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613200"/>
          </a:xfrm>
          <a:prstGeom prst="rect">
            <a:avLst/>
          </a:prstGeom>
          <a:noFill/>
          <a:ln>
            <a:noFill/>
          </a:ln>
        </p:spPr>
        <p:txBody>
          <a:bodyPr anchorCtr="0" anchor="t" bIns="91425" lIns="91425" rIns="91425" tIns="91425"/>
          <a:lstStyle>
            <a:lvl1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6" name="Shape 6"/>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512700" y="1893300"/>
            <a:ext cx="8118599" cy="1427699"/>
          </a:xfrm>
          <a:prstGeom prst="rect">
            <a:avLst/>
          </a:prstGeom>
        </p:spPr>
        <p:txBody>
          <a:bodyPr anchorCtr="0" anchor="b" bIns="91425" lIns="91425" rIns="91425" tIns="91425">
            <a:noAutofit/>
          </a:bodyPr>
          <a:lstStyle/>
          <a:p>
            <a:pPr>
              <a:spcBef>
                <a:spcPts val="0"/>
              </a:spcBef>
              <a:buNone/>
            </a:pPr>
            <a:r>
              <a:rPr lang="en" sz="4800"/>
              <a:t>Sahana Eden</a:t>
            </a:r>
          </a:p>
        </p:txBody>
      </p:sp>
      <p:sp>
        <p:nvSpPr>
          <p:cNvPr id="59" name="Shape 59"/>
          <p:cNvSpPr txBox="1"/>
          <p:nvPr>
            <p:ph idx="1" type="subTitle"/>
          </p:nvPr>
        </p:nvSpPr>
        <p:spPr>
          <a:xfrm>
            <a:off x="191325" y="3826675"/>
            <a:ext cx="8868900" cy="1080599"/>
          </a:xfrm>
          <a:prstGeom prst="rect">
            <a:avLst/>
          </a:prstGeom>
        </p:spPr>
        <p:txBody>
          <a:bodyPr anchorCtr="0" anchor="t" bIns="91425" lIns="91425" rIns="91425" tIns="91425">
            <a:noAutofit/>
          </a:bodyPr>
          <a:lstStyle/>
          <a:p>
            <a:pPr rtl="0">
              <a:spcBef>
                <a:spcPts val="0"/>
              </a:spcBef>
              <a:buNone/>
            </a:pPr>
            <a:r>
              <a:rPr lang="en" sz="2200"/>
              <a:t>Jeremy Butcheck, Steven Draugel, Aaron Monahan, Patrick Owens</a:t>
            </a:r>
          </a:p>
          <a:p>
            <a:pPr>
              <a:spcBef>
                <a:spcPts val="0"/>
              </a:spcBef>
              <a:buNone/>
            </a:pPr>
            <a:r>
              <a:rPr lang="en" sz="2200"/>
              <a:t>                                                TEAM 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260575" y="202225"/>
            <a:ext cx="8520599" cy="613200"/>
          </a:xfrm>
          <a:prstGeom prst="rect">
            <a:avLst/>
          </a:prstGeom>
        </p:spPr>
        <p:txBody>
          <a:bodyPr anchorCtr="0" anchor="t" bIns="91425" lIns="91425" rIns="91425" tIns="91425">
            <a:noAutofit/>
          </a:bodyPr>
          <a:lstStyle/>
          <a:p>
            <a:pPr lvl="0" rtl="0">
              <a:spcBef>
                <a:spcPts val="0"/>
              </a:spcBef>
              <a:buNone/>
            </a:pPr>
            <a:r>
              <a:rPr lang="en"/>
              <a:t>Fault-Injection</a:t>
            </a:r>
          </a:p>
        </p:txBody>
      </p:sp>
      <p:sp>
        <p:nvSpPr>
          <p:cNvPr id="127" name="Shape 127"/>
          <p:cNvSpPr txBox="1"/>
          <p:nvPr>
            <p:ph idx="1" type="body"/>
          </p:nvPr>
        </p:nvSpPr>
        <p:spPr>
          <a:xfrm>
            <a:off x="6851100" y="2192762"/>
            <a:ext cx="2163000" cy="1446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latin typeface="Times New Roman"/>
                <a:ea typeface="Times New Roman"/>
                <a:cs typeface="Times New Roman"/>
                <a:sym typeface="Times New Roman"/>
              </a:rPr>
              <a:t>For test 10 we commented out a method that placed a specific string into params and instead replaced the string with “1234”. This allowed the method to run but still fail the test due to the oracle expected output and method output being different.</a:t>
            </a:r>
          </a:p>
        </p:txBody>
      </p:sp>
      <p:pic>
        <p:nvPicPr>
          <p:cNvPr id="128" name="Shape 128"/>
          <p:cNvPicPr preferRelativeResize="0"/>
          <p:nvPr/>
        </p:nvPicPr>
        <p:blipFill>
          <a:blip r:embed="rId3">
            <a:alphaModFix/>
          </a:blip>
          <a:stretch>
            <a:fillRect/>
          </a:stretch>
        </p:blipFill>
        <p:spPr>
          <a:xfrm>
            <a:off x="173100" y="1058225"/>
            <a:ext cx="6677999" cy="3897024"/>
          </a:xfrm>
          <a:prstGeom prst="rect">
            <a:avLst/>
          </a:prstGeom>
          <a:noFill/>
          <a:ln cap="flat" cmpd="sng" w="9525">
            <a:solidFill>
              <a:srgbClr val="000000"/>
            </a:solidFill>
            <a:prstDash val="solid"/>
            <a:round/>
            <a:headEnd len="med" w="med" type="none"/>
            <a:tailEnd len="med" w="med" type="none"/>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310850"/>
            <a:ext cx="8520599" cy="613200"/>
          </a:xfrm>
          <a:prstGeom prst="rect">
            <a:avLst/>
          </a:prstGeom>
        </p:spPr>
        <p:txBody>
          <a:bodyPr anchorCtr="0" anchor="t" bIns="91425" lIns="91425" rIns="91425" tIns="91425">
            <a:noAutofit/>
          </a:bodyPr>
          <a:lstStyle/>
          <a:p>
            <a:pPr lvl="0" rtl="0">
              <a:spcBef>
                <a:spcPts val="0"/>
              </a:spcBef>
              <a:buNone/>
            </a:pPr>
            <a:r>
              <a:rPr lang="en"/>
              <a:t>Fault-Injection Console Reporting</a:t>
            </a:r>
          </a:p>
        </p:txBody>
      </p:sp>
      <p:sp>
        <p:nvSpPr>
          <p:cNvPr id="134" name="Shape 134"/>
          <p:cNvSpPr txBox="1"/>
          <p:nvPr>
            <p:ph idx="1" type="body"/>
          </p:nvPr>
        </p:nvSpPr>
        <p:spPr>
          <a:xfrm>
            <a:off x="5381550" y="1848600"/>
            <a:ext cx="2794200" cy="2022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latin typeface="Times New Roman"/>
                <a:ea typeface="Times New Roman"/>
                <a:cs typeface="Times New Roman"/>
                <a:sym typeface="Times New Roman"/>
              </a:rPr>
              <a:t>Here you can see the test for the method _parse_date_iso8601(dateString) and  make_string have both failed due to our fault injection in the code.</a:t>
            </a:r>
          </a:p>
        </p:txBody>
      </p:sp>
      <p:pic>
        <p:nvPicPr>
          <p:cNvPr id="135" name="Shape 135"/>
          <p:cNvPicPr preferRelativeResize="0"/>
          <p:nvPr/>
        </p:nvPicPr>
        <p:blipFill>
          <a:blip r:embed="rId3">
            <a:alphaModFix/>
          </a:blip>
          <a:stretch>
            <a:fillRect/>
          </a:stretch>
        </p:blipFill>
        <p:spPr>
          <a:xfrm>
            <a:off x="549747" y="1162362"/>
            <a:ext cx="4539275" cy="37256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195825"/>
            <a:ext cx="8520599" cy="613200"/>
          </a:xfrm>
          <a:prstGeom prst="rect">
            <a:avLst/>
          </a:prstGeom>
        </p:spPr>
        <p:txBody>
          <a:bodyPr anchorCtr="0" anchor="t" bIns="91425" lIns="91425" rIns="91425" tIns="91425">
            <a:noAutofit/>
          </a:bodyPr>
          <a:lstStyle/>
          <a:p>
            <a:pPr lvl="0" rtl="0">
              <a:spcBef>
                <a:spcPts val="0"/>
              </a:spcBef>
              <a:buNone/>
            </a:pPr>
            <a:r>
              <a:rPr lang="en"/>
              <a:t>Fault-Injection Web Reporting</a:t>
            </a:r>
          </a:p>
        </p:txBody>
      </p:sp>
      <p:sp>
        <p:nvSpPr>
          <p:cNvPr id="141" name="Shape 141"/>
          <p:cNvSpPr txBox="1"/>
          <p:nvPr>
            <p:ph idx="1" type="body"/>
          </p:nvPr>
        </p:nvSpPr>
        <p:spPr>
          <a:xfrm>
            <a:off x="6633775" y="1430400"/>
            <a:ext cx="2442300" cy="28583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latin typeface="Times New Roman"/>
                <a:ea typeface="Times New Roman"/>
                <a:cs typeface="Times New Roman"/>
                <a:sym typeface="Times New Roman"/>
              </a:rPr>
              <a:t>Again, here you can see the test for the method _parse_date_iso8601(dateString) and  make_string have both failed due to our fault injection in the code. In this view the faults are easily displayed with an HTML5 document displayed in a web browser.</a:t>
            </a:r>
          </a:p>
        </p:txBody>
      </p:sp>
      <p:pic>
        <p:nvPicPr>
          <p:cNvPr id="142" name="Shape 142"/>
          <p:cNvPicPr preferRelativeResize="0"/>
          <p:nvPr/>
        </p:nvPicPr>
        <p:blipFill>
          <a:blip r:embed="rId3">
            <a:alphaModFix/>
          </a:blip>
          <a:stretch>
            <a:fillRect/>
          </a:stretch>
        </p:blipFill>
        <p:spPr>
          <a:xfrm>
            <a:off x="311699" y="1012287"/>
            <a:ext cx="6239950" cy="36946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68825"/>
            <a:ext cx="8520599" cy="495299"/>
          </a:xfrm>
          <a:prstGeom prst="rect">
            <a:avLst/>
          </a:prstGeom>
        </p:spPr>
        <p:txBody>
          <a:bodyPr anchorCtr="0" anchor="t" bIns="91425" lIns="91425" rIns="91425" tIns="91425">
            <a:noAutofit/>
          </a:bodyPr>
          <a:lstStyle/>
          <a:p>
            <a:pPr>
              <a:spcBef>
                <a:spcPts val="0"/>
              </a:spcBef>
              <a:buNone/>
            </a:pPr>
            <a:r>
              <a:rPr lang="en"/>
              <a:t>Conclusion</a:t>
            </a:r>
          </a:p>
        </p:txBody>
      </p:sp>
      <p:sp>
        <p:nvSpPr>
          <p:cNvPr id="148" name="Shape 148"/>
          <p:cNvSpPr txBox="1"/>
          <p:nvPr>
            <p:ph idx="1" type="body"/>
          </p:nvPr>
        </p:nvSpPr>
        <p:spPr>
          <a:xfrm>
            <a:off x="311700" y="873150"/>
            <a:ext cx="8520599" cy="4157700"/>
          </a:xfrm>
          <a:prstGeom prst="rect">
            <a:avLst/>
          </a:prstGeom>
        </p:spPr>
        <p:txBody>
          <a:bodyPr anchorCtr="0" anchor="t" bIns="91425" lIns="91425" rIns="91425" tIns="91425">
            <a:noAutofit/>
          </a:bodyPr>
          <a:lstStyle/>
          <a:p>
            <a:pPr indent="-228600" lvl="0" marL="457200" rtl="0">
              <a:spcBef>
                <a:spcPts val="0"/>
              </a:spcBef>
              <a:buSzPct val="77777"/>
            </a:pPr>
            <a:r>
              <a:rPr lang="en"/>
              <a:t>We learned how to work well through the following setbacks:</a:t>
            </a:r>
          </a:p>
          <a:p>
            <a:pPr indent="-228600" lvl="1" marL="914400" rtl="0">
              <a:spcBef>
                <a:spcPts val="0"/>
              </a:spcBef>
            </a:pPr>
            <a:r>
              <a:rPr lang="en"/>
              <a:t>Conflicting schedules</a:t>
            </a:r>
          </a:p>
          <a:p>
            <a:pPr indent="-228600" lvl="1" marL="914400" rtl="0">
              <a:spcBef>
                <a:spcPts val="0"/>
              </a:spcBef>
            </a:pPr>
            <a:r>
              <a:rPr lang="en"/>
              <a:t>Repository clashes</a:t>
            </a:r>
          </a:p>
          <a:p>
            <a:pPr indent="-228600" lvl="1" marL="914400" rtl="0">
              <a:spcBef>
                <a:spcPts val="0"/>
              </a:spcBef>
            </a:pPr>
            <a:r>
              <a:rPr lang="en"/>
              <a:t>Limited experience with Linux</a:t>
            </a:r>
          </a:p>
          <a:p>
            <a:pPr indent="-228600" lvl="1" marL="914400" rtl="0">
              <a:spcBef>
                <a:spcPts val="0"/>
              </a:spcBef>
            </a:pPr>
            <a:r>
              <a:rPr lang="en"/>
              <a:t>Limited experience with HTML5</a:t>
            </a:r>
          </a:p>
          <a:p>
            <a:pPr lvl="0" rtl="0">
              <a:lnSpc>
                <a:spcPct val="100000"/>
              </a:lnSpc>
              <a:spcBef>
                <a:spcPts val="0"/>
              </a:spcBef>
              <a:spcAft>
                <a:spcPts val="0"/>
              </a:spcAft>
              <a:buNone/>
            </a:pPr>
            <a:r>
              <a:t/>
            </a:r>
            <a:endParaRPr sz="1400"/>
          </a:p>
          <a:p>
            <a:pPr indent="-317500" lvl="0" marL="457200" rtl="0">
              <a:lnSpc>
                <a:spcPct val="100000"/>
              </a:lnSpc>
              <a:spcBef>
                <a:spcPts val="0"/>
              </a:spcBef>
              <a:spcAft>
                <a:spcPts val="0"/>
              </a:spcAft>
              <a:buSzPct val="100000"/>
              <a:buChar char="●"/>
            </a:pPr>
            <a:r>
              <a:rPr lang="en" sz="1400"/>
              <a:t>We learned that testing is both an important and difficult task and that there is in no way a perfect multi use testing framework. Each one must be individually tailored to the system they run on. However, the principles we learned have strengthened our understanding of what a good testing framework looks like</a:t>
            </a:r>
          </a:p>
          <a:p>
            <a:pPr indent="0" marL="0" rtl="0">
              <a:spcBef>
                <a:spcPts val="0"/>
              </a:spcBef>
              <a:buNone/>
            </a:pPr>
            <a:r>
              <a:t/>
            </a:r>
            <a:endParaRPr/>
          </a:p>
          <a:p>
            <a:pPr indent="0" lvl="0" marL="0" rtl="0">
              <a:spcBef>
                <a:spcPts val="0"/>
              </a:spcBef>
              <a:buNone/>
            </a:pPr>
            <a:r>
              <a:t/>
            </a:r>
            <a:endParaRPr/>
          </a:p>
          <a:p>
            <a:pPr lvl="0">
              <a:spcBef>
                <a:spcPts val="0"/>
              </a:spcBef>
              <a:buNone/>
            </a:pPr>
            <a:r>
              <a:t/>
            </a:r>
            <a:endParaRPr sz="14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311700" y="120650"/>
            <a:ext cx="8520599" cy="806100"/>
          </a:xfrm>
          <a:prstGeom prst="rect">
            <a:avLst/>
          </a:prstGeom>
        </p:spPr>
        <p:txBody>
          <a:bodyPr anchorCtr="0" anchor="t" bIns="91425" lIns="91425" rIns="91425" tIns="91425">
            <a:noAutofit/>
          </a:bodyPr>
          <a:lstStyle/>
          <a:p>
            <a:pPr>
              <a:spcBef>
                <a:spcPts val="0"/>
              </a:spcBef>
              <a:buNone/>
            </a:pPr>
            <a:r>
              <a:rPr lang="en" sz="4800"/>
              <a:t>Our Project</a:t>
            </a:r>
          </a:p>
        </p:txBody>
      </p:sp>
      <p:sp>
        <p:nvSpPr>
          <p:cNvPr id="65" name="Shape 65"/>
          <p:cNvSpPr txBox="1"/>
          <p:nvPr/>
        </p:nvSpPr>
        <p:spPr>
          <a:xfrm>
            <a:off x="2651212" y="1175250"/>
            <a:ext cx="3958499" cy="3316499"/>
          </a:xfrm>
          <a:prstGeom prst="rect">
            <a:avLst/>
          </a:prstGeom>
          <a:noFill/>
          <a:ln>
            <a:noFill/>
          </a:ln>
        </p:spPr>
        <p:txBody>
          <a:bodyPr anchorCtr="0" anchor="t" bIns="91425" lIns="91425" rIns="91425" tIns="91425">
            <a:noAutofit/>
          </a:bodyPr>
          <a:lstStyle/>
          <a:p>
            <a:pPr lvl="0" rtl="0">
              <a:spcBef>
                <a:spcPts val="0"/>
              </a:spcBef>
              <a:buNone/>
            </a:pPr>
            <a:r>
              <a:t/>
            </a:r>
            <a:endParaRPr sz="2400">
              <a:latin typeface="Old Standard TT"/>
              <a:ea typeface="Old Standard TT"/>
              <a:cs typeface="Old Standard TT"/>
              <a:sym typeface="Old Standard TT"/>
            </a:endParaRPr>
          </a:p>
          <a:p>
            <a:pPr indent="-228600" lvl="0" marL="457200" rtl="0">
              <a:spcBef>
                <a:spcPts val="0"/>
              </a:spcBef>
              <a:buFont typeface="Old Standard TT"/>
              <a:buChar char="●"/>
            </a:pPr>
            <a:r>
              <a:rPr lang="en" sz="2400">
                <a:latin typeface="Old Standard TT"/>
                <a:ea typeface="Old Standard TT"/>
                <a:cs typeface="Old Standard TT"/>
                <a:sym typeface="Old Standard TT"/>
              </a:rPr>
              <a:t>About Eden</a:t>
            </a:r>
          </a:p>
          <a:p>
            <a:pPr indent="-228600" lvl="0" marL="457200" rtl="0">
              <a:spcBef>
                <a:spcPts val="0"/>
              </a:spcBef>
              <a:buFont typeface="Old Standard TT"/>
              <a:buChar char="●"/>
            </a:pPr>
            <a:r>
              <a:rPr lang="en" sz="2400">
                <a:latin typeface="Old Standard TT"/>
                <a:ea typeface="Old Standard TT"/>
                <a:cs typeface="Old Standard TT"/>
                <a:sym typeface="Old Standard TT"/>
              </a:rPr>
              <a:t>Framework Design</a:t>
            </a:r>
          </a:p>
          <a:p>
            <a:pPr indent="-228600" lvl="1" marL="914400" rtl="0">
              <a:spcBef>
                <a:spcPts val="0"/>
              </a:spcBef>
              <a:buFont typeface="Old Standard TT"/>
              <a:buChar char="○"/>
            </a:pPr>
            <a:r>
              <a:rPr lang="en" sz="2400">
                <a:latin typeface="Old Standard TT"/>
                <a:ea typeface="Old Standard TT"/>
                <a:cs typeface="Old Standard TT"/>
                <a:sym typeface="Old Standard TT"/>
              </a:rPr>
              <a:t>Demonstration</a:t>
            </a:r>
          </a:p>
          <a:p>
            <a:pPr indent="-228600" lvl="0" marL="457200" rtl="0">
              <a:spcBef>
                <a:spcPts val="0"/>
              </a:spcBef>
              <a:buFont typeface="Old Standard TT"/>
              <a:buChar char="●"/>
            </a:pPr>
            <a:r>
              <a:rPr lang="en" sz="2400">
                <a:latin typeface="Old Standard TT"/>
                <a:ea typeface="Old Standard TT"/>
                <a:cs typeface="Old Standard TT"/>
                <a:sym typeface="Old Standard TT"/>
              </a:rPr>
              <a:t>Results</a:t>
            </a:r>
          </a:p>
          <a:p>
            <a:pPr indent="-228600" lvl="1" marL="914400" rtl="0">
              <a:spcBef>
                <a:spcPts val="0"/>
              </a:spcBef>
              <a:buFont typeface="Old Standard TT"/>
              <a:buChar char="○"/>
            </a:pPr>
            <a:r>
              <a:rPr lang="en" sz="2400">
                <a:latin typeface="Old Standard TT"/>
                <a:ea typeface="Old Standard TT"/>
                <a:cs typeface="Old Standard TT"/>
                <a:sym typeface="Old Standard TT"/>
              </a:rPr>
              <a:t>Passing Tests</a:t>
            </a:r>
          </a:p>
          <a:p>
            <a:pPr indent="-228600" lvl="1" marL="914400" rtl="0">
              <a:spcBef>
                <a:spcPts val="0"/>
              </a:spcBef>
              <a:buFont typeface="Old Standard TT"/>
              <a:buChar char="○"/>
            </a:pPr>
            <a:r>
              <a:rPr lang="en" sz="2400">
                <a:latin typeface="Old Standard TT"/>
                <a:ea typeface="Old Standard TT"/>
                <a:cs typeface="Old Standard TT"/>
                <a:sym typeface="Old Standard TT"/>
              </a:rPr>
              <a:t>Fault-Injection</a:t>
            </a:r>
          </a:p>
          <a:p>
            <a:pPr indent="-228600" lvl="0" marL="457200" rtl="0">
              <a:spcBef>
                <a:spcPts val="0"/>
              </a:spcBef>
              <a:buFont typeface="Old Standard TT"/>
              <a:buChar char="●"/>
            </a:pPr>
            <a:r>
              <a:rPr lang="en" sz="2400">
                <a:latin typeface="Old Standard TT"/>
                <a:ea typeface="Old Standard TT"/>
                <a:cs typeface="Old Standard TT"/>
                <a:sym typeface="Old Standard TT"/>
              </a:rPr>
              <a:t>Lessons learned</a:t>
            </a:r>
          </a:p>
        </p:txBody>
      </p:sp>
      <p:cxnSp>
        <p:nvCxnSpPr>
          <p:cNvPr id="66" name="Shape 66"/>
          <p:cNvCxnSpPr/>
          <p:nvPr/>
        </p:nvCxnSpPr>
        <p:spPr>
          <a:xfrm flipH="1" rot="10800000">
            <a:off x="7973025" y="23999"/>
            <a:ext cx="12000" cy="5119500"/>
          </a:xfrm>
          <a:prstGeom prst="straightConnector1">
            <a:avLst/>
          </a:prstGeom>
          <a:noFill/>
          <a:ln cap="flat" cmpd="sng" w="228600">
            <a:solidFill>
              <a:schemeClr val="lt2"/>
            </a:solidFill>
            <a:prstDash val="solid"/>
            <a:round/>
            <a:headEnd len="lg" w="lg" type="none"/>
            <a:tailEnd len="lg" w="lg" type="none"/>
          </a:ln>
        </p:spPr>
      </p:cxnSp>
      <p:cxnSp>
        <p:nvCxnSpPr>
          <p:cNvPr id="67" name="Shape 67"/>
          <p:cNvCxnSpPr/>
          <p:nvPr/>
        </p:nvCxnSpPr>
        <p:spPr>
          <a:xfrm rot="10800000">
            <a:off x="1007074" y="4640225"/>
            <a:ext cx="6894000" cy="23699"/>
          </a:xfrm>
          <a:prstGeom prst="straightConnector1">
            <a:avLst/>
          </a:prstGeom>
          <a:noFill/>
          <a:ln cap="flat" cmpd="sng" w="152400">
            <a:solidFill>
              <a:schemeClr val="lt2"/>
            </a:solidFill>
            <a:prstDash val="solid"/>
            <a:round/>
            <a:headEnd len="lg" w="lg" type="none"/>
            <a:tailEnd len="lg" w="lg" type="none"/>
          </a:ln>
        </p:spPr>
      </p:cxnSp>
      <p:cxnSp>
        <p:nvCxnSpPr>
          <p:cNvPr id="68" name="Shape 68"/>
          <p:cNvCxnSpPr/>
          <p:nvPr/>
        </p:nvCxnSpPr>
        <p:spPr>
          <a:xfrm>
            <a:off x="1007075" y="3489000"/>
            <a:ext cx="12000" cy="1654500"/>
          </a:xfrm>
          <a:prstGeom prst="straightConnector1">
            <a:avLst/>
          </a:prstGeom>
          <a:noFill/>
          <a:ln cap="flat" cmpd="sng" w="152400">
            <a:solidFill>
              <a:schemeClr val="lt2"/>
            </a:solidFill>
            <a:prstDash val="solid"/>
            <a:round/>
            <a:headEnd len="lg" w="lg" type="none"/>
            <a:tailEnd len="lg" w="lg" type="non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251925" y="109300"/>
            <a:ext cx="4216500" cy="1115400"/>
          </a:xfrm>
          <a:prstGeom prst="rect">
            <a:avLst/>
          </a:prstGeom>
        </p:spPr>
        <p:txBody>
          <a:bodyPr anchorCtr="0" anchor="ctr" bIns="91425" lIns="91425" rIns="91425" tIns="91425">
            <a:noAutofit/>
          </a:bodyPr>
          <a:lstStyle/>
          <a:p>
            <a:pPr>
              <a:spcBef>
                <a:spcPts val="0"/>
              </a:spcBef>
              <a:buNone/>
            </a:pPr>
            <a:r>
              <a:rPr lang="en" sz="4800"/>
              <a:t>About Eden</a:t>
            </a:r>
          </a:p>
        </p:txBody>
      </p:sp>
      <p:pic>
        <p:nvPicPr>
          <p:cNvPr id="74" name="Shape 74"/>
          <p:cNvPicPr preferRelativeResize="0"/>
          <p:nvPr/>
        </p:nvPicPr>
        <p:blipFill>
          <a:blip r:embed="rId3">
            <a:alphaModFix/>
          </a:blip>
          <a:stretch>
            <a:fillRect/>
          </a:stretch>
        </p:blipFill>
        <p:spPr>
          <a:xfrm>
            <a:off x="4821196" y="109296"/>
            <a:ext cx="4055850" cy="1332924"/>
          </a:xfrm>
          <a:prstGeom prst="rect">
            <a:avLst/>
          </a:prstGeom>
          <a:noFill/>
          <a:ln>
            <a:noFill/>
          </a:ln>
        </p:spPr>
      </p:pic>
      <p:sp>
        <p:nvSpPr>
          <p:cNvPr id="75" name="Shape 75"/>
          <p:cNvSpPr txBox="1"/>
          <p:nvPr/>
        </p:nvSpPr>
        <p:spPr>
          <a:xfrm>
            <a:off x="609450" y="1442225"/>
            <a:ext cx="7925100" cy="3462599"/>
          </a:xfrm>
          <a:prstGeom prst="rect">
            <a:avLst/>
          </a:prstGeom>
          <a:noFill/>
          <a:ln>
            <a:noFill/>
          </a:ln>
        </p:spPr>
        <p:txBody>
          <a:bodyPr anchorCtr="0" anchor="t" bIns="91425" lIns="91425" rIns="91425" tIns="91425">
            <a:noAutofit/>
          </a:bodyPr>
          <a:lstStyle/>
          <a:p>
            <a:pPr indent="-304800" lvl="0" marL="457200" rtl="0">
              <a:spcBef>
                <a:spcPts val="0"/>
              </a:spcBef>
              <a:buSzPct val="66666"/>
              <a:buFont typeface="Old Standard TT"/>
              <a:buChar char="●"/>
            </a:pPr>
            <a:r>
              <a:rPr b="1" lang="en" sz="1800">
                <a:latin typeface="Old Standard TT"/>
                <a:ea typeface="Old Standard TT"/>
                <a:cs typeface="Old Standard TT"/>
                <a:sym typeface="Old Standard TT"/>
              </a:rPr>
              <a:t>An open source humanitarian platform</a:t>
            </a:r>
          </a:p>
          <a:p>
            <a:pPr indent="-304800" lvl="0" marL="457200" rtl="0">
              <a:spcBef>
                <a:spcPts val="0"/>
              </a:spcBef>
              <a:buSzPct val="66666"/>
              <a:buFont typeface="Old Standard TT"/>
              <a:buChar char="●"/>
            </a:pPr>
            <a:r>
              <a:rPr b="1" lang="en" sz="1800">
                <a:latin typeface="Old Standard TT"/>
                <a:ea typeface="Old Standard TT"/>
                <a:cs typeface="Old Standard TT"/>
                <a:sym typeface="Old Standard TT"/>
              </a:rPr>
              <a:t>Supported by the Sahana Software Foundation</a:t>
            </a:r>
          </a:p>
          <a:p>
            <a:pPr indent="-304800" lvl="0" marL="457200" rtl="0">
              <a:spcBef>
                <a:spcPts val="0"/>
              </a:spcBef>
              <a:buSzPct val="66666"/>
              <a:buFont typeface="Old Standard TT"/>
              <a:buChar char="●"/>
            </a:pPr>
            <a:r>
              <a:rPr b="1" lang="en" sz="1800">
                <a:latin typeface="Old Standard TT"/>
                <a:ea typeface="Old Standard TT"/>
                <a:cs typeface="Old Standard TT"/>
                <a:sym typeface="Old Standard TT"/>
              </a:rPr>
              <a:t>Provides solutions and resources for disaster Management, Development, and Environmental sectors</a:t>
            </a:r>
          </a:p>
          <a:p>
            <a:pPr indent="-304800" lvl="0" marL="457200" rtl="0">
              <a:spcBef>
                <a:spcPts val="0"/>
              </a:spcBef>
              <a:buSzPct val="66666"/>
              <a:buFont typeface="Old Standard TT"/>
              <a:buChar char="●"/>
            </a:pPr>
            <a:r>
              <a:rPr b="1" lang="en" sz="1800">
                <a:latin typeface="Old Standard TT"/>
                <a:ea typeface="Old Standard TT"/>
                <a:cs typeface="Old Standard TT"/>
                <a:sym typeface="Old Standard TT"/>
              </a:rPr>
              <a:t>List of deployments:</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Nepal Earthquake Response</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Taiwan (Preparedness for typhoons and earthquakes)</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Timor-Leste Disaster Risk Management Portal</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Community Resilience Mapping Tool for the Los Angeles County Public Health</a:t>
            </a:r>
          </a:p>
          <a:p>
            <a:pPr indent="-304800" lvl="1" marL="914400" rtl="0">
              <a:spcBef>
                <a:spcPts val="0"/>
              </a:spcBef>
              <a:buSzPct val="66666"/>
              <a:buFont typeface="Old Standard TT"/>
              <a:buChar char="○"/>
            </a:pPr>
            <a:r>
              <a:rPr b="1" lang="en" sz="1800">
                <a:latin typeface="Old Standard TT"/>
                <a:ea typeface="Old Standard TT"/>
                <a:cs typeface="Old Standard TT"/>
                <a:sym typeface="Old Standard TT"/>
              </a:rPr>
              <a:t>NYC Prepared  -  “A network of disaster relief volunteers and professionals who share information and assistance.”</a:t>
            </a:r>
          </a:p>
          <a:p>
            <a:pPr indent="0" lvl="0" marL="0" rtl="0">
              <a:spcBef>
                <a:spcPts val="0"/>
              </a:spcBef>
              <a:buNone/>
            </a:pPr>
            <a:r>
              <a:t/>
            </a:r>
            <a:endParaRPr sz="1800">
              <a:latin typeface="Old Standard TT"/>
              <a:ea typeface="Old Standard TT"/>
              <a:cs typeface="Old Standard TT"/>
              <a:sym typeface="Old Standard TT"/>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07350" y="96075"/>
            <a:ext cx="6718500" cy="890399"/>
          </a:xfrm>
          <a:prstGeom prst="rect">
            <a:avLst/>
          </a:prstGeom>
        </p:spPr>
        <p:txBody>
          <a:bodyPr anchorCtr="0" anchor="b" bIns="91425" lIns="91425" rIns="91425" tIns="91425">
            <a:noAutofit/>
          </a:bodyPr>
          <a:lstStyle/>
          <a:p>
            <a:pPr lvl="0" rtl="0">
              <a:spcBef>
                <a:spcPts val="0"/>
              </a:spcBef>
              <a:buNone/>
            </a:pPr>
            <a:r>
              <a:rPr lang="en" sz="4800"/>
              <a:t>Framework Design</a:t>
            </a:r>
          </a:p>
        </p:txBody>
      </p:sp>
      <p:sp>
        <p:nvSpPr>
          <p:cNvPr id="81" name="Shape 81"/>
          <p:cNvSpPr txBox="1"/>
          <p:nvPr/>
        </p:nvSpPr>
        <p:spPr>
          <a:xfrm>
            <a:off x="1311750" y="1403325"/>
            <a:ext cx="6520500" cy="31376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Old Standard TT"/>
                <a:ea typeface="Old Standard TT"/>
                <a:cs typeface="Old Standard TT"/>
                <a:sym typeface="Old Standard TT"/>
              </a:rPr>
              <a:t>Our framework is made up of 5 parts:</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Shell runner</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Python Driver</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Selenium Driver</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Console Reporting</a:t>
            </a:r>
          </a:p>
          <a:p>
            <a:pPr indent="-342900" lvl="0" marL="457200" rtl="0">
              <a:spcBef>
                <a:spcPts val="0"/>
              </a:spcBef>
              <a:buClr>
                <a:srgbClr val="FFFFFF"/>
              </a:buClr>
              <a:buSzPct val="75000"/>
              <a:buFont typeface="Old Standard TT"/>
              <a:buChar char="●"/>
            </a:pPr>
            <a:r>
              <a:rPr lang="en" sz="2400">
                <a:solidFill>
                  <a:srgbClr val="FFFFFF"/>
                </a:solidFill>
                <a:latin typeface="Old Standard TT"/>
                <a:ea typeface="Old Standard TT"/>
                <a:cs typeface="Old Standard TT"/>
                <a:sym typeface="Old Standard TT"/>
              </a:rPr>
              <a:t>HTML Reporting</a:t>
            </a:r>
          </a:p>
        </p:txBody>
      </p:sp>
      <p:sp>
        <p:nvSpPr>
          <p:cNvPr id="82" name="Shape 82"/>
          <p:cNvSpPr/>
          <p:nvPr/>
        </p:nvSpPr>
        <p:spPr>
          <a:xfrm>
            <a:off x="527550" y="3488950"/>
            <a:ext cx="659399" cy="3477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3" name="Shape 83"/>
          <p:cNvCxnSpPr/>
          <p:nvPr/>
        </p:nvCxnSpPr>
        <p:spPr>
          <a:xfrm>
            <a:off x="767325" y="2565750"/>
            <a:ext cx="0" cy="1798500"/>
          </a:xfrm>
          <a:prstGeom prst="straightConnector1">
            <a:avLst/>
          </a:prstGeom>
          <a:noFill/>
          <a:ln cap="flat" cmpd="sng" w="19050">
            <a:solidFill>
              <a:schemeClr val="lt2"/>
            </a:solidFill>
            <a:prstDash val="solid"/>
            <a:round/>
            <a:headEnd len="lg" w="lg" type="none"/>
            <a:tailEnd len="lg" w="lg" type="none"/>
          </a:ln>
        </p:spPr>
      </p:cxnSp>
      <p:cxnSp>
        <p:nvCxnSpPr>
          <p:cNvPr id="84" name="Shape 84"/>
          <p:cNvCxnSpPr/>
          <p:nvPr/>
        </p:nvCxnSpPr>
        <p:spPr>
          <a:xfrm rot="10800000">
            <a:off x="200249" y="4013175"/>
            <a:ext cx="6489900" cy="3299"/>
          </a:xfrm>
          <a:prstGeom prst="bentConnector3">
            <a:avLst>
              <a:gd fmla="val 50000" name="adj1"/>
            </a:avLst>
          </a:prstGeom>
          <a:noFill/>
          <a:ln cap="flat" cmpd="sng" w="19050">
            <a:solidFill>
              <a:schemeClr val="lt2"/>
            </a:solidFill>
            <a:prstDash val="solid"/>
            <a:round/>
            <a:headEnd len="lg" w="lg" type="none"/>
            <a:tailEnd len="lg" w="lg"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1" type="body"/>
          </p:nvPr>
        </p:nvSpPr>
        <p:spPr>
          <a:xfrm>
            <a:off x="311700" y="2733625"/>
            <a:ext cx="4728299" cy="2337600"/>
          </a:xfrm>
          <a:prstGeom prst="rect">
            <a:avLst/>
          </a:prstGeom>
        </p:spPr>
        <p:txBody>
          <a:bodyPr anchorCtr="0" anchor="t" bIns="91425" lIns="91425" rIns="91425" tIns="91425">
            <a:noAutofit/>
          </a:bodyPr>
          <a:lstStyle/>
          <a:p>
            <a:pPr lvl="0" rtl="0">
              <a:spcBef>
                <a:spcPts val="0"/>
              </a:spcBef>
              <a:buNone/>
            </a:pPr>
            <a:r>
              <a:rPr lang="en" sz="1600"/>
              <a:t>Python Driver</a:t>
            </a:r>
          </a:p>
          <a:p>
            <a:pPr indent="-228600" lvl="0" marL="457200" rtl="0">
              <a:lnSpc>
                <a:spcPct val="138000"/>
              </a:lnSpc>
              <a:spcBef>
                <a:spcPts val="0"/>
              </a:spcBef>
              <a:spcAft>
                <a:spcPts val="0"/>
              </a:spcAft>
              <a:buSzPct val="62500"/>
            </a:pPr>
            <a:r>
              <a:rPr lang="en" sz="1600"/>
              <a:t>Parses the test cases </a:t>
            </a:r>
          </a:p>
          <a:p>
            <a:pPr indent="-228600" lvl="0" marL="457200" rtl="0">
              <a:lnSpc>
                <a:spcPct val="138000"/>
              </a:lnSpc>
              <a:spcBef>
                <a:spcPts val="0"/>
              </a:spcBef>
              <a:spcAft>
                <a:spcPts val="0"/>
              </a:spcAft>
              <a:buSzPct val="62500"/>
            </a:pPr>
            <a:r>
              <a:rPr lang="en" sz="1600"/>
              <a:t>Calls the class and methods </a:t>
            </a:r>
          </a:p>
          <a:p>
            <a:pPr indent="-228600" lvl="0" marL="457200" rtl="0">
              <a:lnSpc>
                <a:spcPct val="138000"/>
              </a:lnSpc>
              <a:spcBef>
                <a:spcPts val="0"/>
              </a:spcBef>
              <a:spcAft>
                <a:spcPts val="0"/>
              </a:spcAft>
              <a:buSzPct val="62500"/>
            </a:pPr>
            <a:r>
              <a:rPr lang="en" sz="1600"/>
              <a:t>Passes in parameters </a:t>
            </a:r>
          </a:p>
          <a:p>
            <a:pPr indent="-228600" lvl="0" marL="457200" rtl="0">
              <a:lnSpc>
                <a:spcPct val="138000"/>
              </a:lnSpc>
              <a:spcBef>
                <a:spcPts val="0"/>
              </a:spcBef>
              <a:spcAft>
                <a:spcPts val="0"/>
              </a:spcAft>
              <a:buSzPct val="62500"/>
            </a:pPr>
            <a:r>
              <a:rPr lang="en" sz="1600"/>
              <a:t>Collects results</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90" name="Shape 90"/>
          <p:cNvSpPr txBox="1"/>
          <p:nvPr>
            <p:ph type="title"/>
          </p:nvPr>
        </p:nvSpPr>
        <p:spPr>
          <a:xfrm>
            <a:off x="311700" y="175950"/>
            <a:ext cx="5949599" cy="646799"/>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36666"/>
              <a:buFont typeface="Arial"/>
              <a:buNone/>
            </a:pPr>
            <a:r>
              <a:rPr lang="en"/>
              <a:t>Python Driver and Shell Runner</a:t>
            </a:r>
          </a:p>
        </p:txBody>
      </p:sp>
      <p:sp>
        <p:nvSpPr>
          <p:cNvPr id="91" name="Shape 91"/>
          <p:cNvSpPr txBox="1"/>
          <p:nvPr>
            <p:ph idx="2" type="body"/>
          </p:nvPr>
        </p:nvSpPr>
        <p:spPr>
          <a:xfrm>
            <a:off x="311700" y="765925"/>
            <a:ext cx="4728299" cy="1967700"/>
          </a:xfrm>
          <a:prstGeom prst="rect">
            <a:avLst/>
          </a:prstGeom>
        </p:spPr>
        <p:txBody>
          <a:bodyPr anchorCtr="0" anchor="t" bIns="91425" lIns="91425" rIns="91425" tIns="91425">
            <a:noAutofit/>
          </a:bodyPr>
          <a:lstStyle/>
          <a:p>
            <a:pPr lvl="0" rtl="0">
              <a:spcBef>
                <a:spcPts val="0"/>
              </a:spcBef>
              <a:buNone/>
            </a:pPr>
            <a:r>
              <a:rPr lang="en" sz="1600"/>
              <a:t>Shell Runner</a:t>
            </a:r>
          </a:p>
          <a:p>
            <a:pPr indent="-292100" lvl="0" marL="457200" rtl="0">
              <a:spcBef>
                <a:spcPts val="0"/>
              </a:spcBef>
              <a:buSzPct val="62500"/>
              <a:buChar char="●"/>
            </a:pPr>
            <a:r>
              <a:rPr lang="en" sz="1600"/>
              <a:t>Located in Team6/scripts/runAllTests.sh</a:t>
            </a:r>
          </a:p>
          <a:p>
            <a:pPr indent="-228600" lvl="0" marL="457200" rtl="0">
              <a:lnSpc>
                <a:spcPct val="138000"/>
              </a:lnSpc>
              <a:spcBef>
                <a:spcPts val="0"/>
              </a:spcBef>
              <a:spcAft>
                <a:spcPts val="0"/>
              </a:spcAft>
              <a:buSzPct val="62500"/>
            </a:pPr>
            <a:r>
              <a:rPr lang="en" sz="1600"/>
              <a:t>Executes the testing framework which access:</a:t>
            </a:r>
          </a:p>
          <a:p>
            <a:pPr indent="-228600" lvl="1" marL="914400" rtl="0">
              <a:lnSpc>
                <a:spcPct val="138000"/>
              </a:lnSpc>
              <a:spcBef>
                <a:spcPts val="0"/>
              </a:spcBef>
              <a:spcAft>
                <a:spcPts val="0"/>
              </a:spcAft>
              <a:buSzPct val="62500"/>
            </a:pPr>
            <a:r>
              <a:rPr lang="en" sz="1600"/>
              <a:t>Python Driver</a:t>
            </a:r>
          </a:p>
          <a:p>
            <a:pPr indent="-228600" lvl="1" marL="914400" rtl="0">
              <a:lnSpc>
                <a:spcPct val="138000"/>
              </a:lnSpc>
              <a:spcBef>
                <a:spcPts val="0"/>
              </a:spcBef>
              <a:spcAft>
                <a:spcPts val="0"/>
              </a:spcAft>
              <a:buSzPct val="62500"/>
            </a:pPr>
            <a:r>
              <a:rPr lang="en" sz="1600"/>
              <a:t>Web Report Builder</a:t>
            </a:r>
          </a:p>
          <a:p>
            <a:pPr lvl="0" rtl="0">
              <a:spcBef>
                <a:spcPts val="0"/>
              </a:spcBef>
              <a:buNone/>
            </a:pPr>
            <a:r>
              <a:t/>
            </a:r>
            <a:endParaRPr/>
          </a:p>
          <a:p>
            <a:pPr lvl="0" rtl="0">
              <a:spcBef>
                <a:spcPts val="0"/>
              </a:spcBef>
              <a:buNone/>
            </a:pPr>
            <a:r>
              <a:rPr lang="en" sz="1000"/>
              <a:t>     </a:t>
            </a:r>
          </a:p>
          <a:p>
            <a:pPr lvl="0" rtl="0">
              <a:spcBef>
                <a:spcPts val="0"/>
              </a:spcBef>
              <a:buNone/>
            </a:pPr>
            <a:r>
              <a:rPr lang="en" sz="1000"/>
              <a:t>              </a:t>
            </a:r>
          </a:p>
        </p:txBody>
      </p:sp>
      <p:grpSp>
        <p:nvGrpSpPr>
          <p:cNvPr id="92" name="Shape 92"/>
          <p:cNvGrpSpPr/>
          <p:nvPr/>
        </p:nvGrpSpPr>
        <p:grpSpPr>
          <a:xfrm>
            <a:off x="5451908" y="765925"/>
            <a:ext cx="3295215" cy="4305199"/>
            <a:chOff x="5451908" y="765925"/>
            <a:chExt cx="3295215" cy="4305199"/>
          </a:xfrm>
        </p:grpSpPr>
        <p:pic>
          <p:nvPicPr>
            <p:cNvPr id="93" name="Shape 93"/>
            <p:cNvPicPr preferRelativeResize="0"/>
            <p:nvPr/>
          </p:nvPicPr>
          <p:blipFill>
            <a:blip r:embed="rId3">
              <a:alphaModFix/>
            </a:blip>
            <a:stretch>
              <a:fillRect/>
            </a:stretch>
          </p:blipFill>
          <p:spPr>
            <a:xfrm>
              <a:off x="5451908" y="765925"/>
              <a:ext cx="3295215" cy="4305199"/>
            </a:xfrm>
            <a:prstGeom prst="rect">
              <a:avLst/>
            </a:prstGeom>
            <a:noFill/>
            <a:ln cap="flat" cmpd="sng" w="9525">
              <a:solidFill>
                <a:srgbClr val="000000"/>
              </a:solidFill>
              <a:prstDash val="solid"/>
              <a:round/>
              <a:headEnd len="med" w="med" type="none"/>
              <a:tailEnd len="med" w="med" type="none"/>
            </a:ln>
          </p:spPr>
        </p:pic>
        <p:sp>
          <p:nvSpPr>
            <p:cNvPr id="94" name="Shape 94"/>
            <p:cNvSpPr/>
            <p:nvPr/>
          </p:nvSpPr>
          <p:spPr>
            <a:xfrm>
              <a:off x="5552425" y="1904050"/>
              <a:ext cx="990299" cy="146999"/>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idx="1" type="body"/>
          </p:nvPr>
        </p:nvSpPr>
        <p:spPr>
          <a:xfrm>
            <a:off x="341525" y="1244100"/>
            <a:ext cx="3301499" cy="3742200"/>
          </a:xfrm>
          <a:prstGeom prst="rect">
            <a:avLst/>
          </a:prstGeom>
        </p:spPr>
        <p:txBody>
          <a:bodyPr anchorCtr="0" anchor="t" bIns="91425" lIns="91425" rIns="91425" tIns="91425">
            <a:noAutofit/>
          </a:bodyPr>
          <a:lstStyle/>
          <a:p>
            <a:pPr lvl="0" rtl="0">
              <a:spcBef>
                <a:spcPts val="0"/>
              </a:spcBef>
              <a:buNone/>
            </a:pPr>
            <a:r>
              <a:rPr lang="en" sz="1600"/>
              <a:t>Console Reporting</a:t>
            </a:r>
          </a:p>
          <a:p>
            <a:pPr indent="-228600" lvl="0" marL="457200" rtl="0">
              <a:spcBef>
                <a:spcPts val="0"/>
              </a:spcBef>
              <a:buSzPct val="62500"/>
            </a:pPr>
            <a:r>
              <a:rPr lang="en" sz="1600"/>
              <a:t>Output to the console:</a:t>
            </a:r>
          </a:p>
          <a:p>
            <a:pPr indent="-228600" lvl="1" marL="914400" rtl="0">
              <a:spcBef>
                <a:spcPts val="0"/>
              </a:spcBef>
              <a:buSzPct val="62500"/>
            </a:pPr>
            <a:r>
              <a:rPr lang="en" sz="1600"/>
              <a:t>Test name and location</a:t>
            </a:r>
          </a:p>
          <a:p>
            <a:pPr indent="-228600" lvl="1" marL="914400" rtl="0">
              <a:spcBef>
                <a:spcPts val="0"/>
              </a:spcBef>
              <a:buSzPct val="62500"/>
            </a:pPr>
            <a:r>
              <a:rPr lang="en" sz="1600"/>
              <a:t>Class name</a:t>
            </a:r>
          </a:p>
          <a:p>
            <a:pPr indent="-228600" lvl="1" marL="914400" rtl="0">
              <a:spcBef>
                <a:spcPts val="0"/>
              </a:spcBef>
              <a:buSzPct val="62500"/>
            </a:pPr>
            <a:r>
              <a:rPr lang="en" sz="1600"/>
              <a:t>Method name</a:t>
            </a:r>
          </a:p>
          <a:p>
            <a:pPr indent="-228600" lvl="1" marL="914400" rtl="0">
              <a:spcBef>
                <a:spcPts val="0"/>
              </a:spcBef>
              <a:buSzPct val="62500"/>
            </a:pPr>
            <a:r>
              <a:rPr lang="en" sz="1600"/>
              <a:t>Input given</a:t>
            </a:r>
          </a:p>
          <a:p>
            <a:pPr indent="-228600" lvl="1" marL="914400" rtl="0">
              <a:spcBef>
                <a:spcPts val="0"/>
              </a:spcBef>
              <a:buSzPct val="62500"/>
            </a:pPr>
            <a:r>
              <a:rPr lang="en" sz="1600"/>
              <a:t>Oracle</a:t>
            </a:r>
          </a:p>
          <a:p>
            <a:pPr indent="-228600" lvl="1" marL="914400" rtl="0">
              <a:spcBef>
                <a:spcPts val="0"/>
              </a:spcBef>
              <a:buSzPct val="62500"/>
            </a:pPr>
            <a:r>
              <a:rPr lang="en" sz="1600"/>
              <a:t>Test result</a:t>
            </a:r>
          </a:p>
          <a:p>
            <a:pPr indent="-228600" lvl="2" marL="1371600" rtl="0">
              <a:spcBef>
                <a:spcPts val="0"/>
              </a:spcBef>
              <a:buChar char="→"/>
            </a:pPr>
            <a:r>
              <a:rPr lang="en" sz="1600"/>
              <a:t>Pass/Fail</a:t>
            </a:r>
          </a:p>
          <a:p>
            <a:pPr indent="0" lvl="0" marL="457200" rtl="0">
              <a:spcBef>
                <a:spcPts val="0"/>
              </a:spcBef>
              <a:buNone/>
            </a:pPr>
            <a:r>
              <a:t/>
            </a:r>
            <a:endParaRPr sz="1600"/>
          </a:p>
        </p:txBody>
      </p:sp>
      <p:sp>
        <p:nvSpPr>
          <p:cNvPr id="100" name="Shape 100"/>
          <p:cNvSpPr txBox="1"/>
          <p:nvPr>
            <p:ph type="title"/>
          </p:nvPr>
        </p:nvSpPr>
        <p:spPr>
          <a:xfrm>
            <a:off x="341525" y="330250"/>
            <a:ext cx="3301499" cy="613200"/>
          </a:xfrm>
          <a:prstGeom prst="rect">
            <a:avLst/>
          </a:prstGeom>
        </p:spPr>
        <p:txBody>
          <a:bodyPr anchorCtr="0" anchor="t" bIns="91425" lIns="91425" rIns="91425" tIns="91425">
            <a:noAutofit/>
          </a:bodyPr>
          <a:lstStyle/>
          <a:p>
            <a:pPr lvl="0" rtl="0">
              <a:spcBef>
                <a:spcPts val="0"/>
              </a:spcBef>
              <a:buNone/>
            </a:pPr>
            <a:r>
              <a:rPr lang="en"/>
              <a:t>Reporting</a:t>
            </a:r>
          </a:p>
        </p:txBody>
      </p:sp>
      <p:pic>
        <p:nvPicPr>
          <p:cNvPr id="101" name="Shape 101"/>
          <p:cNvPicPr preferRelativeResize="0"/>
          <p:nvPr/>
        </p:nvPicPr>
        <p:blipFill>
          <a:blip r:embed="rId3">
            <a:alphaModFix/>
          </a:blip>
          <a:stretch>
            <a:fillRect/>
          </a:stretch>
        </p:blipFill>
        <p:spPr>
          <a:xfrm>
            <a:off x="3854500" y="438700"/>
            <a:ext cx="4848750" cy="3970000"/>
          </a:xfrm>
          <a:prstGeom prst="rect">
            <a:avLst/>
          </a:prstGeom>
          <a:noFill/>
          <a:ln cap="flat" cmpd="sng" w="9525">
            <a:solidFill>
              <a:srgbClr val="000000"/>
            </a:solidFill>
            <a:prstDash val="solid"/>
            <a:round/>
            <a:headEnd len="med" w="med" type="none"/>
            <a:tailEnd len="med" w="med" type="none"/>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body"/>
          </p:nvPr>
        </p:nvSpPr>
        <p:spPr>
          <a:xfrm>
            <a:off x="364800" y="794675"/>
            <a:ext cx="7270500" cy="3390300"/>
          </a:xfrm>
          <a:prstGeom prst="rect">
            <a:avLst/>
          </a:prstGeom>
        </p:spPr>
        <p:txBody>
          <a:bodyPr anchorCtr="0" anchor="t" bIns="91425" lIns="91425" rIns="91425" tIns="91425">
            <a:noAutofit/>
          </a:bodyPr>
          <a:lstStyle/>
          <a:p>
            <a:pPr rtl="0">
              <a:spcBef>
                <a:spcPts val="0"/>
              </a:spcBef>
              <a:buNone/>
            </a:pPr>
            <a:r>
              <a:rPr lang="en" sz="1600"/>
              <a:t>HTML Reporting</a:t>
            </a:r>
          </a:p>
          <a:p>
            <a:pPr indent="-228600" lvl="0" marL="457200" rtl="0">
              <a:spcBef>
                <a:spcPts val="0"/>
              </a:spcBef>
              <a:buSzPct val="62500"/>
            </a:pPr>
            <a:r>
              <a:rPr lang="en" sz="1600"/>
              <a:t>Driver parses the reporting document into webbuilder.py and builds a web page to display results</a:t>
            </a:r>
          </a:p>
          <a:p>
            <a:pPr indent="-228600" lvl="0" marL="457200" rtl="0">
              <a:spcBef>
                <a:spcPts val="0"/>
              </a:spcBef>
              <a:buSzPct val="62500"/>
            </a:pPr>
            <a:r>
              <a:rPr lang="en" sz="1600"/>
              <a:t>Automatically opens a browser</a:t>
            </a:r>
          </a:p>
          <a:p>
            <a:pPr indent="-228600" lvl="0" marL="457200" rtl="0">
              <a:spcBef>
                <a:spcPts val="0"/>
              </a:spcBef>
              <a:buSzPct val="62500"/>
            </a:pPr>
            <a:r>
              <a:rPr lang="en" sz="1600"/>
              <a:t>Results:</a:t>
            </a:r>
          </a:p>
          <a:p>
            <a:pPr indent="-228600" lvl="1" marL="914400" rtl="0">
              <a:spcBef>
                <a:spcPts val="0"/>
              </a:spcBef>
              <a:buSzPct val="62500"/>
            </a:pPr>
            <a:r>
              <a:rPr lang="en" sz="1600"/>
              <a:t>Class Name</a:t>
            </a:r>
          </a:p>
          <a:p>
            <a:pPr indent="-228600" lvl="1" marL="914400" rtl="0">
              <a:spcBef>
                <a:spcPts val="0"/>
              </a:spcBef>
              <a:buSzPct val="62500"/>
            </a:pPr>
            <a:r>
              <a:rPr lang="en" sz="1600"/>
              <a:t>Method</a:t>
            </a:r>
          </a:p>
          <a:p>
            <a:pPr indent="-228600" lvl="1" marL="914400" rtl="0">
              <a:spcBef>
                <a:spcPts val="0"/>
              </a:spcBef>
              <a:buSzPct val="62500"/>
            </a:pPr>
            <a:r>
              <a:rPr lang="en" sz="1600"/>
              <a:t>Input</a:t>
            </a:r>
          </a:p>
          <a:p>
            <a:pPr indent="-228600" lvl="1" marL="914400" rtl="0">
              <a:spcBef>
                <a:spcPts val="0"/>
              </a:spcBef>
              <a:buSzPct val="62500"/>
            </a:pPr>
            <a:r>
              <a:rPr lang="en" sz="1600"/>
              <a:t>Description</a:t>
            </a:r>
          </a:p>
          <a:p>
            <a:pPr indent="-228600" lvl="1" marL="914400" rtl="0">
              <a:spcBef>
                <a:spcPts val="0"/>
              </a:spcBef>
              <a:buSzPct val="62500"/>
            </a:pPr>
            <a:r>
              <a:rPr lang="en" sz="1600"/>
              <a:t>Oracle </a:t>
            </a:r>
          </a:p>
          <a:p>
            <a:pPr indent="-228600" lvl="1" marL="914400" rtl="0">
              <a:spcBef>
                <a:spcPts val="0"/>
              </a:spcBef>
              <a:buSzPct val="62500"/>
            </a:pPr>
            <a:r>
              <a:rPr lang="en" sz="1600"/>
              <a:t>Pass/Fail</a:t>
            </a:r>
          </a:p>
        </p:txBody>
      </p:sp>
      <p:sp>
        <p:nvSpPr>
          <p:cNvPr id="107" name="Shape 107"/>
          <p:cNvSpPr txBox="1"/>
          <p:nvPr>
            <p:ph type="title"/>
          </p:nvPr>
        </p:nvSpPr>
        <p:spPr>
          <a:xfrm>
            <a:off x="364800" y="111175"/>
            <a:ext cx="8520599" cy="613200"/>
          </a:xfrm>
          <a:prstGeom prst="rect">
            <a:avLst/>
          </a:prstGeom>
        </p:spPr>
        <p:txBody>
          <a:bodyPr anchorCtr="0" anchor="t" bIns="91425" lIns="91425" rIns="91425" tIns="91425">
            <a:noAutofit/>
          </a:bodyPr>
          <a:lstStyle/>
          <a:p>
            <a:pPr lvl="0" rtl="0">
              <a:spcBef>
                <a:spcPts val="0"/>
              </a:spcBef>
              <a:buNone/>
            </a:pPr>
            <a:r>
              <a:rPr lang="en" sz="3600"/>
              <a:t>Reporting</a:t>
            </a:r>
          </a:p>
        </p:txBody>
      </p:sp>
      <p:pic>
        <p:nvPicPr>
          <p:cNvPr id="108" name="Shape 108"/>
          <p:cNvPicPr preferRelativeResize="0"/>
          <p:nvPr/>
        </p:nvPicPr>
        <p:blipFill>
          <a:blip r:embed="rId3">
            <a:alphaModFix/>
          </a:blip>
          <a:stretch>
            <a:fillRect/>
          </a:stretch>
        </p:blipFill>
        <p:spPr>
          <a:xfrm>
            <a:off x="4089275" y="1956500"/>
            <a:ext cx="4690074" cy="3000750"/>
          </a:xfrm>
          <a:prstGeom prst="rect">
            <a:avLst/>
          </a:prstGeom>
          <a:noFill/>
          <a:ln cap="flat" cmpd="sng" w="9525">
            <a:solidFill>
              <a:srgbClr val="000000"/>
            </a:solidFill>
            <a:prstDash val="solid"/>
            <a:round/>
            <a:headEnd len="med" w="med" type="none"/>
            <a:tailEnd len="med" w="med" type="none"/>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idx="1" type="body"/>
          </p:nvPr>
        </p:nvSpPr>
        <p:spPr>
          <a:xfrm>
            <a:off x="205050" y="1341850"/>
            <a:ext cx="8733899" cy="3279899"/>
          </a:xfrm>
          <a:prstGeom prst="rect">
            <a:avLst/>
          </a:prstGeom>
        </p:spPr>
        <p:txBody>
          <a:bodyPr anchorCtr="0" anchor="t" bIns="91425" lIns="91425" rIns="91425" tIns="91425">
            <a:noAutofit/>
          </a:bodyPr>
          <a:lstStyle/>
          <a:p>
            <a:pPr lvl="0" rtl="0">
              <a:lnSpc>
                <a:spcPct val="138000"/>
              </a:lnSpc>
              <a:spcBef>
                <a:spcPts val="0"/>
              </a:spcBef>
              <a:spcAft>
                <a:spcPts val="0"/>
              </a:spcAft>
              <a:buClr>
                <a:schemeClr val="dk1"/>
              </a:buClr>
              <a:buSzPct val="68750"/>
              <a:buFont typeface="Arial"/>
              <a:buNone/>
            </a:pPr>
            <a:r>
              <a:rPr lang="en" sz="1600">
                <a:latin typeface="Arial"/>
                <a:ea typeface="Arial"/>
                <a:cs typeface="Arial"/>
                <a:sym typeface="Arial"/>
              </a:rPr>
              <a:t>Test 01:05 - Finds the Greatest Common Denominator between two inputs</a:t>
            </a:r>
          </a:p>
          <a:p>
            <a:pPr lvl="0" rtl="0">
              <a:spcBef>
                <a:spcPts val="0"/>
              </a:spcBef>
              <a:spcAft>
                <a:spcPts val="0"/>
              </a:spcAft>
              <a:buClr>
                <a:schemeClr val="dk1"/>
              </a:buClr>
              <a:buFont typeface="Arial"/>
              <a:buNone/>
            </a:pPr>
            <a:r>
              <a:t/>
            </a:r>
            <a:endParaRPr sz="1600">
              <a:latin typeface="Arial"/>
              <a:ea typeface="Arial"/>
              <a:cs typeface="Arial"/>
              <a:sym typeface="Arial"/>
            </a:endParaRPr>
          </a:p>
          <a:p>
            <a:pPr lvl="0" rtl="0">
              <a:lnSpc>
                <a:spcPct val="138000"/>
              </a:lnSpc>
              <a:spcBef>
                <a:spcPts val="0"/>
              </a:spcBef>
              <a:spcAft>
                <a:spcPts val="0"/>
              </a:spcAft>
              <a:buClr>
                <a:schemeClr val="dk1"/>
              </a:buClr>
              <a:buSzPct val="68750"/>
              <a:buFont typeface="Arial"/>
              <a:buNone/>
            </a:pPr>
            <a:r>
              <a:rPr lang="en" sz="1600">
                <a:latin typeface="Arial"/>
                <a:ea typeface="Arial"/>
                <a:cs typeface="Arial"/>
                <a:sym typeface="Arial"/>
              </a:rPr>
              <a:t>Test 06:10 - Parses the date to send the information to another method to build a date</a:t>
            </a:r>
          </a:p>
          <a:p>
            <a:pPr lvl="0" rtl="0">
              <a:spcBef>
                <a:spcPts val="0"/>
              </a:spcBef>
              <a:spcAft>
                <a:spcPts val="0"/>
              </a:spcAft>
              <a:buClr>
                <a:schemeClr val="dk1"/>
              </a:buClr>
              <a:buFont typeface="Arial"/>
              <a:buNone/>
            </a:pPr>
            <a:r>
              <a:t/>
            </a:r>
            <a:endParaRPr sz="1600">
              <a:latin typeface="Arial"/>
              <a:ea typeface="Arial"/>
              <a:cs typeface="Arial"/>
              <a:sym typeface="Arial"/>
            </a:endParaRPr>
          </a:p>
          <a:p>
            <a:pPr lvl="0" rtl="0">
              <a:lnSpc>
                <a:spcPct val="138000"/>
              </a:lnSpc>
              <a:spcBef>
                <a:spcPts val="0"/>
              </a:spcBef>
              <a:spcAft>
                <a:spcPts val="0"/>
              </a:spcAft>
              <a:buClr>
                <a:schemeClr val="dk1"/>
              </a:buClr>
              <a:buSzPct val="68750"/>
              <a:buFont typeface="Arial"/>
              <a:buNone/>
            </a:pPr>
            <a:r>
              <a:rPr lang="en" sz="1600">
                <a:latin typeface="Arial"/>
                <a:ea typeface="Arial"/>
                <a:cs typeface="Arial"/>
                <a:sym typeface="Arial"/>
              </a:rPr>
              <a:t>Test 11:15 - Converts the input into a string</a:t>
            </a:r>
          </a:p>
          <a:p>
            <a:pPr lvl="0" rtl="0">
              <a:spcBef>
                <a:spcPts val="0"/>
              </a:spcBef>
              <a:spcAft>
                <a:spcPts val="0"/>
              </a:spcAft>
              <a:buClr>
                <a:schemeClr val="dk1"/>
              </a:buClr>
              <a:buFont typeface="Arial"/>
              <a:buNone/>
            </a:pPr>
            <a:r>
              <a:t/>
            </a:r>
            <a:endParaRPr sz="1600">
              <a:latin typeface="Arial"/>
              <a:ea typeface="Arial"/>
              <a:cs typeface="Arial"/>
              <a:sym typeface="Arial"/>
            </a:endParaRPr>
          </a:p>
          <a:p>
            <a:pPr rtl="0">
              <a:spcBef>
                <a:spcPts val="0"/>
              </a:spcBef>
              <a:buNone/>
            </a:pPr>
            <a:r>
              <a:rPr lang="en" sz="1600">
                <a:latin typeface="Arial"/>
                <a:ea typeface="Arial"/>
                <a:cs typeface="Arial"/>
                <a:sym typeface="Arial"/>
              </a:rPr>
              <a:t>Test 16:20 - Converts the input into an integer</a:t>
            </a:r>
          </a:p>
          <a:p>
            <a:pPr lvl="0">
              <a:spcBef>
                <a:spcPts val="0"/>
              </a:spcBef>
              <a:buNone/>
            </a:pPr>
            <a:r>
              <a:rPr lang="en" sz="1600">
                <a:latin typeface="Arial"/>
                <a:ea typeface="Arial"/>
                <a:cs typeface="Arial"/>
                <a:sym typeface="Arial"/>
              </a:rPr>
              <a:t>Test 21:25 Converts the input into a big endian integer</a:t>
            </a:r>
          </a:p>
        </p:txBody>
      </p:sp>
      <p:sp>
        <p:nvSpPr>
          <p:cNvPr id="114" name="Shape 114"/>
          <p:cNvSpPr txBox="1"/>
          <p:nvPr>
            <p:ph type="title"/>
          </p:nvPr>
        </p:nvSpPr>
        <p:spPr>
          <a:xfrm>
            <a:off x="205050" y="400300"/>
            <a:ext cx="8520599" cy="613200"/>
          </a:xfrm>
          <a:prstGeom prst="rect">
            <a:avLst/>
          </a:prstGeom>
        </p:spPr>
        <p:txBody>
          <a:bodyPr anchorCtr="0" anchor="t" bIns="91425" lIns="91425" rIns="91425" tIns="91425">
            <a:noAutofit/>
          </a:bodyPr>
          <a:lstStyle/>
          <a:p>
            <a:pPr>
              <a:spcBef>
                <a:spcPts val="0"/>
              </a:spcBef>
              <a:buNone/>
            </a:pPr>
            <a:r>
              <a:rPr lang="en"/>
              <a:t>Test Case Examples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08600"/>
            <a:ext cx="8520599" cy="613200"/>
          </a:xfrm>
          <a:prstGeom prst="rect">
            <a:avLst/>
          </a:prstGeom>
        </p:spPr>
        <p:txBody>
          <a:bodyPr anchorCtr="0" anchor="t" bIns="91425" lIns="91425" rIns="91425" tIns="91425">
            <a:noAutofit/>
          </a:bodyPr>
          <a:lstStyle/>
          <a:p>
            <a:pPr>
              <a:spcBef>
                <a:spcPts val="0"/>
              </a:spcBef>
              <a:buNone/>
            </a:pPr>
            <a:r>
              <a:rPr lang="en"/>
              <a:t>Fault-Injection</a:t>
            </a:r>
          </a:p>
        </p:txBody>
      </p:sp>
      <p:sp>
        <p:nvSpPr>
          <p:cNvPr id="120" name="Shape 120"/>
          <p:cNvSpPr txBox="1"/>
          <p:nvPr>
            <p:ph idx="1" type="body"/>
          </p:nvPr>
        </p:nvSpPr>
        <p:spPr>
          <a:xfrm>
            <a:off x="6851100" y="2192762"/>
            <a:ext cx="2163000" cy="14463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91666"/>
              <a:buFont typeface="Arial"/>
              <a:buNone/>
            </a:pPr>
            <a:r>
              <a:rPr lang="en" sz="1200">
                <a:latin typeface="Times New Roman"/>
                <a:ea typeface="Times New Roman"/>
                <a:cs typeface="Times New Roman"/>
                <a:sym typeface="Times New Roman"/>
              </a:rPr>
              <a:t>For test 14 we commented out a method that placed a chr in to a variable named str and placed an int there instead. This allowed the method to complete but caused the test to fail due to incorrect code.</a:t>
            </a:r>
          </a:p>
        </p:txBody>
      </p:sp>
      <p:pic>
        <p:nvPicPr>
          <p:cNvPr id="121" name="Shape 121"/>
          <p:cNvPicPr preferRelativeResize="0"/>
          <p:nvPr/>
        </p:nvPicPr>
        <p:blipFill>
          <a:blip r:embed="rId3">
            <a:alphaModFix/>
          </a:blip>
          <a:stretch>
            <a:fillRect/>
          </a:stretch>
        </p:blipFill>
        <p:spPr>
          <a:xfrm>
            <a:off x="311700" y="1058225"/>
            <a:ext cx="6384174" cy="3715375"/>
          </a:xfrm>
          <a:prstGeom prst="rect">
            <a:avLst/>
          </a:prstGeom>
          <a:noFill/>
          <a:ln cap="flat" cmpd="sng" w="9525">
            <a:solidFill>
              <a:srgbClr val="000000"/>
            </a:solidFill>
            <a:prstDash val="solid"/>
            <a:round/>
            <a:headEnd len="med" w="med" type="none"/>
            <a:tailEnd len="med" w="med" type="none"/>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