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hyperlink" Target="https://www.owasp.org/index.php/OWASP_Java_HTML_Sanitizer_Proj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0" y="1061566"/>
            <a:ext cx="91440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5000" u="none" cap="none" strike="noStrike">
                <a:solidFill>
                  <a:srgbClr val="193E6B"/>
                </a:solidFill>
                <a:latin typeface="Calibri"/>
                <a:ea typeface="Calibri"/>
                <a:cs typeface="Calibri"/>
                <a:sym typeface="Calibri"/>
              </a:rPr>
              <a:t>CSCI 362 – Software Engineering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400" u="none" cap="none" strike="noStrike">
                <a:solidFill>
                  <a:srgbClr val="193E6B"/>
                </a:solidFill>
                <a:latin typeface="Calibri"/>
                <a:ea typeface="Calibri"/>
                <a:cs typeface="Calibri"/>
                <a:sym typeface="Calibri"/>
              </a:rPr>
              <a:t>Team Project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2783509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8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Trotting Giraffes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4589635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000" u="none" cap="none" strike="noStrike">
                <a:solidFill>
                  <a:srgbClr val="193E6B"/>
                </a:solidFill>
                <a:latin typeface="Calibri"/>
                <a:ea typeface="Calibri"/>
                <a:cs typeface="Calibri"/>
                <a:sym typeface="Calibri"/>
              </a:rPr>
              <a:t>Steven Aldinger 		Michael Stenhouse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000" u="none" cap="none" strike="noStrike">
                <a:solidFill>
                  <a:srgbClr val="193E6B"/>
                </a:solidFill>
                <a:latin typeface="Calibri"/>
                <a:ea typeface="Calibri"/>
                <a:cs typeface="Calibri"/>
                <a:sym typeface="Calibri"/>
              </a:rPr>
              <a:t>Marta Pancaldi 	    Seth Stoudenmier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3182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1086" y="172744"/>
            <a:ext cx="8856215" cy="65556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$TESTCASES | while read FILENAME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echo "Running testcase executable based off of 	$FILENAME specifications:”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#Iterate through the individual text files and grab the information line-by-line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COUNTER=0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cat "$TESTCASES"/"$FILENAME" | while read TESTCASESLINE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let COUNTER=(COUNTER + 1)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[ $COUNTER -eq 1 ] </a:t>
            </a:r>
            <a:r>
              <a:rPr b="1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#1st line indicates test number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TESTNUMBER=$CHOPPED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[ $COUNTER -eq 5 ] </a:t>
            </a:r>
            <a:r>
              <a:rPr b="1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#5th line indicates the input value to be inserted into the method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TEST=$CHOPPED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 sixth line, this indicates the oracle, which is the expected result returned from the tested method. At this step we also run the driver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[ $COUNTER -eq 6 ]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ORACLE=$CHOPPED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0" y="841700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Testing Framework – 3. </a:t>
            </a: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76212" y="1699816"/>
            <a:ext cx="823262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runAllTests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the driver that matches the information pulled from test case files – test number (e.g.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class (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htmlEncoding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method (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decodeHtml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5246" y="3024975"/>
            <a:ext cx="8450476" cy="304698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theOracle = args[1];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theTest = args[0];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result = org.owasp.html.Encoding.decodeHtml(theTest);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#Replace “\\n” with “\n”, since Java will interpret the HTML code as a line break </a:t>
            </a: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if(theOracle.contains("\\n")){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 theOracle = theOracle.replace("\\n","\n");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429285" y="217430"/>
            <a:ext cx="8340730" cy="477053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if((result).equals(theOracle)){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try{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System.out.println("org.owasp.html.Encoding");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System.out.println("decodeHtml(String)");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System.out.println(args[0]);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System.out.println(args[1]);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System.out.println("</a:t>
            </a:r>
            <a:r>
              <a:rPr b="1" baseline="0" i="0" lang="it-IT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passed</a:t>
            </a: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}catch(Exception e){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e.printStackTrace();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try{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System.out.println("</a:t>
            </a:r>
            <a:r>
              <a:rPr b="1" baseline="0" i="0" lang="it-IT" sz="1600" u="none" cap="none" strike="noStrike">
                <a:solidFill>
                  <a:srgbClr val="9A1B20"/>
                </a:solidFill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\n");		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}catch(Exception e){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e.printStackTrace();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29285" y="4996105"/>
            <a:ext cx="8340730" cy="89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equals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theOracle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test has passed. 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are saved to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/reports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0" y="1032254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Testing Framework – 4. </a:t>
            </a:r>
            <a:r>
              <a:rPr b="1" baseline="0" i="0" lang="it-IT" sz="4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Faults Injection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76214" y="1994805"/>
            <a:ext cx="8290188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injection = modify the code we are testing to </a:t>
            </a:r>
            <a:r>
              <a:rPr b="1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some test fail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collect results → improve robustness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0" y="1032254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Testing Framework – 5. </a:t>
            </a: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76214" y="2130424"/>
            <a:ext cx="71829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472025" y="2005160"/>
            <a:ext cx="7981985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the script creates a HTML file with all test results, which is automatically displayed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54337" y="3000284"/>
            <a:ext cx="8054833" cy="12003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HTMLOUTPUTFILE="../reports/myResults.html”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../scripts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(./toCompiledHtmlWithCss.sh $HTMLOUTPUTFILE ../reports 					&amp;&amp; firefox -new-tab ./$HTMLOUTPUTFILE)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72025" y="4343742"/>
            <a:ext cx="79819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</a:t>
            </a:r>
            <a:r>
              <a:rPr b="0" baseline="0" i="1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toCompiledHtmlWithCss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builds a table with result data from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baseline="0" i="1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reports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 includes tested class and method, test input, oracle and actual result (passed/failed)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3182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0" y="-103543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76214" y="2130424"/>
            <a:ext cx="71829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6168" l="0" r="0" t="0"/>
          <a:stretch/>
        </p:blipFill>
        <p:spPr>
          <a:xfrm>
            <a:off x="137711" y="727454"/>
            <a:ext cx="5532268" cy="443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11526" t="0"/>
          <a:stretch/>
        </p:blipFill>
        <p:spPr>
          <a:xfrm>
            <a:off x="3901439" y="3129280"/>
            <a:ext cx="514687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923254" y="5396442"/>
            <a:ext cx="2978185" cy="400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file with results →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772037" y="1148049"/>
            <a:ext cx="2295458" cy="400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 Terminal output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0" y="1032254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Reflections – Challenges we faced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76214" y="2183768"/>
            <a:ext cx="7897242" cy="3991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choice of the program to test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familiar with Linux operating system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of the testing framework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the test results in a clear way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Organizing a coherent documentation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between people with different schedules</a:t>
            </a:r>
          </a:p>
          <a:p>
            <a:pPr indent="-1651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0" y="1032254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Reflections – What we learned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76214" y="2130424"/>
            <a:ext cx="7698818" cy="175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knowledge among team members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structure of a test framework</a:t>
            </a:r>
          </a:p>
          <a:p>
            <a:pPr indent="-165100" lvl="0" marL="342900" marR="0" rtl="0" algn="l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0" y="1032254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Lessons for the future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76214" y="2130424"/>
            <a:ext cx="71829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0" y="1032254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76214" y="2130424"/>
            <a:ext cx="718291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specifications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OWASP Java HTML Sanitizer – Overview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Framework – Test Cases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Injections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&amp; Output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0" y="1817734"/>
            <a:ext cx="9144000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8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8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for watching!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0" y="1032254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Project Specifications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76214" y="2130424"/>
            <a:ext cx="8373456" cy="384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an </a:t>
            </a:r>
            <a:r>
              <a:rPr b="1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testing framework </a:t>
            </a: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software project “</a:t>
            </a:r>
            <a:r>
              <a:rPr b="0" baseline="0" i="0" lang="it-IT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OWASP Java HTML Sanitizer</a:t>
            </a: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cases 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text file for each test case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all test through a single script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result and display testing report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OS: Ubuntu Linux</a:t>
            </a:r>
          </a:p>
          <a:p>
            <a:pPr indent="-165100" lvl="0" marL="34290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1032254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OWASP Java HTML Sanitizer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it-IT" sz="4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10075" y="2447133"/>
            <a:ext cx="8532194" cy="2117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Java-based sanitization of untrusted HTML: prevent malicious HTML code from being injected into a web application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poorly written code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 against XSS (Cross-site Scripting)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test suite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77444" t="0"/>
          <a:stretch/>
        </p:blipFill>
        <p:spPr>
          <a:xfrm>
            <a:off x="4837176" y="4724400"/>
            <a:ext cx="3712463" cy="109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3182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16341" t="0"/>
          <a:stretch/>
        </p:blipFill>
        <p:spPr>
          <a:xfrm>
            <a:off x="78447" y="1486962"/>
            <a:ext cx="5117091" cy="528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16214" l="1855" r="5324" t="0"/>
          <a:stretch/>
        </p:blipFill>
        <p:spPr>
          <a:xfrm>
            <a:off x="4350912" y="74341"/>
            <a:ext cx="4712550" cy="4724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269880" y="5638800"/>
            <a:ext cx="3874119" cy="1015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  Successful output of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mvn clean install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test and build the HTML sanitizer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915100" y="418043"/>
            <a:ext cx="3329594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code from one of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OWASP existing tests →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853345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Our test plan: </a:t>
            </a: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Tested Items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11479" y="1787991"/>
            <a:ext cx="8143240" cy="211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document with several HTML tags, which may lead to XSS.</a:t>
            </a: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document with heavy amount of CSS styling. Ensure that web page is not broken following the test</a:t>
            </a: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Sanitizing the home page of a popular website (e.g. Yahoo)</a:t>
            </a: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all changes of HTML tags into a .txt file</a:t>
            </a: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document: the tester can define a new list of safe XML tags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941532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Testing Framework – 1. </a:t>
            </a: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76214" y="2011275"/>
            <a:ext cx="8339507" cy="89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/testCases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includes all test case *.txt files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Test case file: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12942" y="3092209"/>
            <a:ext cx="8532139" cy="18158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1. 01 </a:t>
            </a:r>
            <a:r>
              <a:rPr b="1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##test number or 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decodeHtml handles HTML entities to produce a string containing only valid unicode scalar values </a:t>
            </a:r>
            <a:r>
              <a:rPr b="1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##requirement being tested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orgowasphtmlEncoding </a:t>
            </a:r>
            <a:r>
              <a:rPr b="1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##component being tested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decodeHtml </a:t>
            </a:r>
            <a:r>
              <a:rPr b="1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##method being tested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"&amp;#x000a;” </a:t>
            </a:r>
            <a:r>
              <a:rPr b="1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##command-line arguments: test input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\\n </a:t>
            </a:r>
            <a:r>
              <a:rPr b="1" baseline="0" i="0" lang="it-IT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##expected outcomes (\\n in Java means \n in the bash script)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6214" y="5047869"/>
            <a:ext cx="7868539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runAllTest script reads each file and executes the testing driver, according to the information in the file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634701" y="2095364"/>
            <a:ext cx="3202499" cy="646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Argument: &amp;#x000a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Oracle: </a:t>
            </a:r>
            <a:r>
              <a:rPr lang="it-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624249" y="4268208"/>
            <a:ext cx="3223499" cy="646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Argument: Hello,</a:t>
            </a:r>
            <a:r>
              <a:rPr b="1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Oracle: Hello,</a:t>
            </a:r>
            <a:r>
              <a:rPr b="1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624187" y="3543935"/>
            <a:ext cx="3223499" cy="646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Argument: t\\61ser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Oracle: taser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624189" y="2819659"/>
            <a:ext cx="3223499" cy="646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Argument: &amp;#xa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Oracle: </a:t>
            </a:r>
            <a:r>
              <a:rPr lang="it-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sp>
        <p:nvSpPr>
          <p:cNvPr id="157" name="Shape 157"/>
          <p:cNvSpPr/>
          <p:nvPr/>
        </p:nvSpPr>
        <p:spPr>
          <a:xfrm>
            <a:off x="0" y="822661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Examples of Test Cases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1268" y="1680277"/>
            <a:ext cx="5343394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#01: decodeHtml(String)</a:t>
            </a:r>
          </a:p>
          <a:p>
            <a:pPr indent="-1333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#02: decodeHtml(String)</a:t>
            </a:r>
          </a:p>
          <a:p>
            <a:pPr indent="-1333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#08: cssContent(String)</a:t>
            </a:r>
          </a:p>
          <a:p>
            <a:pPr indent="-1333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#17: FORMATTING.sanitize(String)</a:t>
            </a:r>
          </a:p>
          <a:p>
            <a:pPr indent="-1333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#21: BLOCKS.sanitize(String)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5624251" y="4992469"/>
            <a:ext cx="3223499" cy="646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Argument: Hello,</a:t>
            </a:r>
            <a:r>
              <a:rPr b="1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Oracle: Hello,World!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0" y="1087982"/>
            <a:ext cx="91440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Testing Framework – 2. </a:t>
            </a:r>
            <a:r>
              <a:rPr b="1" baseline="0" i="0" lang="it-IT" sz="4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89702" y="2179691"/>
            <a:ext cx="76745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1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./runAllTests.sh </a:t>
            </a: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automatically runs all tests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94360" y="2929014"/>
            <a:ext cx="8092439" cy="6971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TESTCASES="../testCases” 				</a:t>
            </a:r>
            <a:r>
              <a:rPr b="1" baseline="0" i="1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#TestCases Directory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0" baseline="0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TESTCASESEXEC="../testCasesExecutables” </a:t>
            </a:r>
            <a:r>
              <a:rPr b="1" baseline="0" i="1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#Driver Directory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89702" y="3886200"/>
            <a:ext cx="8360325" cy="130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script compiles OWASP project files,</a:t>
            </a: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iterates through each text file within /TestCases directory, </a:t>
            </a: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pulls information and runs the matching java driver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