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5.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fd20f8d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fd20f8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efd20f8d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efd20f8d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efd20f8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efd20f8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fd20f8d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fd20f8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Quickbytes: Demo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MMPK</a:t>
            </a:r>
            <a:endParaRPr/>
          </a:p>
          <a:p>
            <a:pPr indent="0" lvl="0" marL="0" rtl="0" algn="ctr">
              <a:spcBef>
                <a:spcPts val="0"/>
              </a:spcBef>
              <a:spcAft>
                <a:spcPts val="0"/>
              </a:spcAft>
              <a:buNone/>
            </a:pPr>
            <a:r>
              <a:rPr lang="en" sz="1100">
                <a:solidFill>
                  <a:srgbClr val="AF7B51"/>
                </a:solidFill>
                <a:latin typeface="Calibri"/>
                <a:ea typeface="Calibri"/>
                <a:cs typeface="Calibri"/>
                <a:sym typeface="Calibri"/>
              </a:rPr>
              <a:t>PATRICK CARRA, CLINT RYAN, MARK NORFOLK, MILA HOSE, KEGAN RONHOLT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System of Many Hats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Quickbytes runs the same way a restaurant would with several different jobs or “Actors” who are vital to any restaurant working together but </a:t>
            </a:r>
            <a:r>
              <a:rPr lang="en"/>
              <a:t>separately</a:t>
            </a:r>
            <a:r>
              <a:rPr lang="en"/>
              <a:t>.  </a:t>
            </a:r>
            <a:endParaRPr/>
          </a:p>
          <a:p>
            <a:pPr indent="-342900" lvl="0" marL="457200" rtl="0" algn="l">
              <a:spcBef>
                <a:spcPts val="0"/>
              </a:spcBef>
              <a:spcAft>
                <a:spcPts val="0"/>
              </a:spcAft>
              <a:buSzPts val="1800"/>
              <a:buChar char="●"/>
            </a:pPr>
            <a:r>
              <a:rPr lang="en"/>
              <a:t>Each Actor has their own interface and responsibilities.  Some of which overlap such as the six actors who have access to the order queue for various reasons and with different capacities.</a:t>
            </a:r>
            <a:endParaRPr/>
          </a:p>
          <a:p>
            <a:pPr indent="-342900" lvl="0" marL="457200" rtl="0" algn="l">
              <a:spcBef>
                <a:spcPts val="0"/>
              </a:spcBef>
              <a:spcAft>
                <a:spcPts val="0"/>
              </a:spcAft>
              <a:buSzPts val="1800"/>
              <a:buChar char="●"/>
            </a:pPr>
            <a:r>
              <a:rPr lang="en"/>
              <a:t>Many of the Actors can send messages and alerts to each other when necessary, either to ask for help, or to alert them of an event at the restaurant.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Covid Era Dining</a:t>
            </a:r>
            <a:endParaRPr/>
          </a:p>
        </p:txBody>
      </p:sp>
      <p:sp>
        <p:nvSpPr>
          <p:cNvPr id="79" name="Google Shape;79;p1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Covid has changed a lot about the dining experience</a:t>
            </a:r>
            <a:endParaRPr/>
          </a:p>
          <a:p>
            <a:pPr indent="-317500" lvl="0" marL="457200" rtl="0" algn="l">
              <a:spcBef>
                <a:spcPts val="0"/>
              </a:spcBef>
              <a:spcAft>
                <a:spcPts val="0"/>
              </a:spcAft>
              <a:buSzPts val="1400"/>
              <a:buChar char="●"/>
            </a:pPr>
            <a:r>
              <a:rPr lang="en"/>
              <a:t>Many companies are switching to more automated models that allow for limited contact</a:t>
            </a:r>
            <a:endParaRPr/>
          </a:p>
          <a:p>
            <a:pPr indent="-317500" lvl="0" marL="457200" rtl="0" algn="l">
              <a:spcBef>
                <a:spcPts val="0"/>
              </a:spcBef>
              <a:spcAft>
                <a:spcPts val="0"/>
              </a:spcAft>
              <a:buSzPts val="1400"/>
              <a:buChar char="●"/>
            </a:pPr>
            <a:r>
              <a:rPr lang="en"/>
              <a:t>There needs to be limited seating</a:t>
            </a:r>
            <a:endParaRPr/>
          </a:p>
          <a:p>
            <a:pPr indent="-317500" lvl="0" marL="457200" rtl="0" algn="l">
              <a:spcBef>
                <a:spcPts val="0"/>
              </a:spcBef>
              <a:spcAft>
                <a:spcPts val="0"/>
              </a:spcAft>
              <a:buSzPts val="1400"/>
              <a:buChar char="●"/>
            </a:pPr>
            <a:r>
              <a:rPr lang="en"/>
              <a:t>Cleaning needs to be efficient and time oriented as many restaurants have time restraints for individual tables</a:t>
            </a:r>
            <a:endParaRPr/>
          </a:p>
        </p:txBody>
      </p:sp>
      <p:sp>
        <p:nvSpPr>
          <p:cNvPr id="80" name="Google Shape;80;p1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Quickbytes offers a “low-contact” mode that the Customer gets to choose.  They order and pay for their meal on the app directly to their table.</a:t>
            </a:r>
            <a:endParaRPr/>
          </a:p>
          <a:p>
            <a:pPr indent="-317500" lvl="0" marL="457200" rtl="0" algn="l">
              <a:spcBef>
                <a:spcPts val="0"/>
              </a:spcBef>
              <a:spcAft>
                <a:spcPts val="0"/>
              </a:spcAft>
              <a:buSzPts val="1400"/>
              <a:buChar char="●"/>
            </a:pPr>
            <a:r>
              <a:rPr lang="en"/>
              <a:t>Customers may call a Server whenever they need service so a Server can keep a distance for as long as necessary.</a:t>
            </a:r>
            <a:endParaRPr/>
          </a:p>
          <a:p>
            <a:pPr indent="-317500" lvl="0" marL="457200" rtl="0" algn="l">
              <a:spcBef>
                <a:spcPts val="0"/>
              </a:spcBef>
              <a:spcAft>
                <a:spcPts val="0"/>
              </a:spcAft>
              <a:buSzPts val="1400"/>
              <a:buChar char="●"/>
            </a:pPr>
            <a:r>
              <a:rPr lang="en"/>
              <a:t>Busser is alerted as soon as a table is ready to be cleaned.</a:t>
            </a:r>
            <a:endParaRPr/>
          </a:p>
          <a:p>
            <a:pPr indent="-317500" lvl="0" marL="457200" rtl="0" algn="l">
              <a:spcBef>
                <a:spcPts val="0"/>
              </a:spcBef>
              <a:spcAft>
                <a:spcPts val="0"/>
              </a:spcAft>
              <a:buSzPts val="1400"/>
              <a:buChar char="●"/>
            </a:pPr>
            <a:r>
              <a:rPr lang="en"/>
              <a:t>Host and Server are alerted when a table is cleaned to meet time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Automated Service</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customer gets to do a lot of things on their own, making it much easier for not only them, but everyone else</a:t>
            </a:r>
            <a:endParaRPr/>
          </a:p>
          <a:p>
            <a:pPr indent="-342900" lvl="0" marL="457200" rtl="0" algn="l">
              <a:spcBef>
                <a:spcPts val="0"/>
              </a:spcBef>
              <a:spcAft>
                <a:spcPts val="0"/>
              </a:spcAft>
              <a:buSzPts val="1800"/>
              <a:buChar char="●"/>
            </a:pPr>
            <a:r>
              <a:rPr lang="en"/>
              <a:t>The system takes, processes, and completes every order for dine-in, take-out, and delivery in the same way.</a:t>
            </a:r>
            <a:endParaRPr/>
          </a:p>
          <a:p>
            <a:pPr indent="-342900" lvl="0" marL="457200" rtl="0" algn="l">
              <a:spcBef>
                <a:spcPts val="0"/>
              </a:spcBef>
              <a:spcAft>
                <a:spcPts val="0"/>
              </a:spcAft>
              <a:buSzPts val="1800"/>
              <a:buChar char="●"/>
            </a:pPr>
            <a:r>
              <a:rPr lang="en"/>
              <a:t>Prioritization:  There are many ways for employees to prioritize services such as table cleaning and order processing.  Orders that need to be remade may get prioritized or orders that were placed for delivery may take precedence when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2" name="Google Shape;92;p17"/>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457200" lvl="0" marL="0" rtl="0" algn="l">
              <a:spcBef>
                <a:spcPts val="0"/>
              </a:spcBef>
              <a:spcAft>
                <a:spcPts val="1600"/>
              </a:spcAft>
              <a:buNone/>
            </a:pPr>
            <a:r>
              <a:rPr lang="en" sz="2100">
                <a:solidFill>
                  <a:schemeClr val="dk2"/>
                </a:solidFill>
              </a:rPr>
              <a:t>We set out to design a system that would do as much for everyone who is apart of the dining experience as possible.  We designed the system to adapt to the new Covid standard while being broad enough to work for any restaurant.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