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67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3551040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s://sparc.musc.edu/service_requests/1450929/catalog" TargetMode="External"/><Relationship Id="rId4" Type="http://schemas.openxmlformats.org/officeDocument/2006/relationships/hyperlink" Target="https://github.com/bmic-development/sparc-request" TargetMode="External"/><Relationship Id="rId5" Type="http://schemas.openxmlformats.org/officeDocument/2006/relationships/hyperlink" Target="https://github.com/CSCI-462-01-2017/Team-Dai-Gurren/wiki"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a:spcBef>
                <a:spcPts val="0"/>
              </a:spcBef>
              <a:buNone/>
            </a:pPr>
            <a:r>
              <a:rPr lang="en"/>
              <a:t>Sparc-request</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a:spcBef>
                <a:spcPts val="0"/>
              </a:spcBef>
              <a:buNone/>
            </a:pPr>
            <a:r>
              <a:rPr lang="en"/>
              <a:t>Tim Maruhn, Robert Moody, and Tony Tang</a:t>
            </a:r>
          </a:p>
          <a:p>
            <a:pPr lvl="0">
              <a:spcBef>
                <a:spcPts val="0"/>
              </a:spcBef>
              <a:buNone/>
            </a:pPr>
            <a:r>
              <a:rPr lang="en"/>
              <a:t>CSCI 462</a:t>
            </a:r>
          </a:p>
          <a:p>
            <a:pPr lvl="0">
              <a:spcBef>
                <a:spcPts val="0"/>
              </a:spcBef>
              <a:buNone/>
            </a:pPr>
            <a:r>
              <a:rPr lang="en"/>
              <a:t>4/29/17</a:t>
            </a:r>
          </a:p>
          <a:p>
            <a:pPr lvl="0">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Issues</a:t>
            </a:r>
          </a:p>
        </p:txBody>
      </p:sp>
      <p:sp>
        <p:nvSpPr>
          <p:cNvPr id="144" name="Shape 14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In our first project, Canvas-LMS, we ran into issues communicating with the development team and accessing the login credentials to the database</a:t>
            </a:r>
          </a:p>
          <a:p>
            <a:pPr marL="457200" lvl="0" indent="-228600" rtl="0">
              <a:spcBef>
                <a:spcPts val="0"/>
              </a:spcBef>
            </a:pPr>
            <a:r>
              <a:rPr lang="en"/>
              <a:t>When building the sparc-request project, one team member had issues with setting up the mysql server</a:t>
            </a:r>
          </a:p>
          <a:p>
            <a:pPr marL="457200" lvl="0" indent="-228600" rtl="0">
              <a:spcBef>
                <a:spcPts val="0"/>
              </a:spcBef>
            </a:pPr>
            <a:r>
              <a:rPr lang="en"/>
              <a:t>Getting the correct version of certain Ruby gems was also troublesome</a:t>
            </a:r>
          </a:p>
          <a:p>
            <a:pPr marL="457200" lvl="0" indent="-228600">
              <a:spcBef>
                <a:spcPts val="0"/>
              </a:spcBef>
            </a:pPr>
            <a:r>
              <a:rPr lang="en"/>
              <a:t>For example, when running bundle install, if you had installed an older version of a gem called capybara then you need to install the latest version before you can run bundle install again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Issues</a:t>
            </a:r>
          </a:p>
        </p:txBody>
      </p:sp>
      <p:sp>
        <p:nvSpPr>
          <p:cNvPr id="150" name="Shape 15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Adapting to TDD was also a bit of a hurdle, as nobody on the team was very experienced with it</a:t>
            </a:r>
          </a:p>
          <a:p>
            <a:pPr marL="457200" lvl="0" indent="-228600" rtl="0">
              <a:spcBef>
                <a:spcPts val="0"/>
              </a:spcBef>
            </a:pPr>
            <a:r>
              <a:rPr lang="en"/>
              <a:t>Coordinating controller actions with the correct route was also a learning experience</a:t>
            </a:r>
          </a:p>
          <a:p>
            <a:pPr marL="457200" lvl="0" indent="-228600" rtl="0">
              <a:spcBef>
                <a:spcPts val="0"/>
              </a:spcBef>
            </a:pPr>
            <a:r>
              <a:rPr lang="en"/>
              <a:t>Learning how the Sparc team formatted their specs</a:t>
            </a:r>
          </a:p>
          <a:p>
            <a:pPr marL="457200" lvl="0" indent="-228600">
              <a:spcBef>
                <a:spcPts val="0"/>
              </a:spcBef>
            </a:pPr>
            <a:r>
              <a:rPr lang="en"/>
              <a:t>Adapting to the process of getting our fixes approved by an outside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What We Learned</a:t>
            </a:r>
          </a:p>
        </p:txBody>
      </p:sp>
      <p:sp>
        <p:nvSpPr>
          <p:cNvPr id="156" name="Shape 15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Ruby syntax</a:t>
            </a:r>
          </a:p>
          <a:p>
            <a:pPr marL="457200" lvl="0" indent="-228600" rtl="0">
              <a:spcBef>
                <a:spcPts val="0"/>
              </a:spcBef>
            </a:pPr>
            <a:r>
              <a:rPr lang="en"/>
              <a:t>Installing and Using Ruby Gems</a:t>
            </a:r>
          </a:p>
          <a:p>
            <a:pPr marL="457200" lvl="0" indent="-228600" rtl="0">
              <a:spcBef>
                <a:spcPts val="0"/>
              </a:spcBef>
            </a:pPr>
            <a:r>
              <a:rPr lang="en"/>
              <a:t>Using Ruby Version Manager</a:t>
            </a:r>
          </a:p>
          <a:p>
            <a:pPr marL="457200" lvl="0" indent="-228600" rtl="0">
              <a:spcBef>
                <a:spcPts val="0"/>
              </a:spcBef>
            </a:pPr>
            <a:r>
              <a:rPr lang="en"/>
              <a:t>Installing a Linux distribution on Virtual Box and a removable disk</a:t>
            </a:r>
          </a:p>
          <a:p>
            <a:pPr marL="457200" lvl="0" indent="-228600" rtl="0">
              <a:spcBef>
                <a:spcPts val="0"/>
              </a:spcBef>
            </a:pPr>
            <a:r>
              <a:rPr lang="en"/>
              <a:t>Initializing and Using MySQL</a:t>
            </a:r>
          </a:p>
          <a:p>
            <a:pPr marL="457200" lvl="0" indent="-228600" rtl="0">
              <a:spcBef>
                <a:spcPts val="0"/>
              </a:spcBef>
            </a:pPr>
            <a:r>
              <a:rPr lang="en"/>
              <a:t>Using rake</a:t>
            </a:r>
          </a:p>
          <a:p>
            <a:pPr marL="457200" lvl="0" indent="-228600" rtl="0">
              <a:spcBef>
                <a:spcPts val="0"/>
              </a:spcBef>
            </a:pPr>
            <a:r>
              <a:rPr lang="en"/>
              <a:t>Writing clear and concise documentation</a:t>
            </a:r>
          </a:p>
          <a:p>
            <a:pPr marL="457200" lvl="0" indent="-228600" rtl="0">
              <a:spcBef>
                <a:spcPts val="0"/>
              </a:spcBef>
            </a:pPr>
            <a:r>
              <a:rPr lang="en"/>
              <a:t>Publishing progress on project using GitHub wiki pages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What We Learned</a:t>
            </a:r>
          </a:p>
        </p:txBody>
      </p:sp>
      <p:sp>
        <p:nvSpPr>
          <p:cNvPr id="162" name="Shape 16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Using routes</a:t>
            </a:r>
          </a:p>
          <a:p>
            <a:pPr marL="457200" lvl="0" indent="-228600" rtl="0">
              <a:spcBef>
                <a:spcPts val="0"/>
              </a:spcBef>
            </a:pPr>
            <a:r>
              <a:rPr lang="en"/>
              <a:t>Writing specs</a:t>
            </a:r>
          </a:p>
          <a:p>
            <a:pPr marL="457200" lvl="0" indent="-228600" rtl="0">
              <a:spcBef>
                <a:spcPts val="0"/>
              </a:spcBef>
            </a:pPr>
            <a:r>
              <a:rPr lang="en"/>
              <a:t>Writing controller actions</a:t>
            </a:r>
          </a:p>
          <a:p>
            <a:pPr marL="457200" lvl="0" indent="-228600" rtl="0">
              <a:spcBef>
                <a:spcPts val="0"/>
              </a:spcBef>
            </a:pPr>
            <a:r>
              <a:rPr lang="en"/>
              <a:t>Refactoring code redundancy</a:t>
            </a:r>
          </a:p>
          <a:p>
            <a:pPr marL="457200" lvl="0" indent="-228600" rtl="0">
              <a:spcBef>
                <a:spcPts val="0"/>
              </a:spcBef>
            </a:pPr>
            <a:r>
              <a:rPr lang="en"/>
              <a:t>Coordinating with other teams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Things we would have done differently</a:t>
            </a:r>
          </a:p>
        </p:txBody>
      </p:sp>
      <p:sp>
        <p:nvSpPr>
          <p:cNvPr id="168" name="Shape 16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Getting a better feel for how Canvas-LMS functioned would have probably made us switch projects sooner than we eventually did</a:t>
            </a:r>
          </a:p>
          <a:p>
            <a:pPr marL="457200" lvl="0" indent="-228600" rtl="0">
              <a:spcBef>
                <a:spcPts val="0"/>
              </a:spcBef>
              <a:buChar char="●"/>
            </a:pPr>
            <a:r>
              <a:rPr lang="en"/>
              <a:t>Canvas-LMS had some problems with login credential authorization and we should have recognized these problems and switched projects sooner</a:t>
            </a:r>
          </a:p>
          <a:p>
            <a:pPr marL="457200" lvl="0" indent="-228600">
              <a:spcBef>
                <a:spcPts val="0"/>
              </a:spcBef>
              <a:buChar char="●"/>
            </a:pPr>
            <a:r>
              <a:rPr lang="en"/>
              <a:t>We should have realized that the Canva-LMS community of open source developers did not respond as soon as we would have liked when we contacted them on Google groups which is another reason why we chose to switch to Sparc-request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Things we would have done differently</a:t>
            </a:r>
          </a:p>
        </p:txBody>
      </p:sp>
      <p:sp>
        <p:nvSpPr>
          <p:cNvPr id="174" name="Shape 17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Being more on top of getting our changes approved by the managers of Sparc-Request</a:t>
            </a:r>
          </a:p>
          <a:p>
            <a:pPr marL="457200" lvl="0" indent="-228600" rtl="0">
              <a:spcBef>
                <a:spcPts val="0"/>
              </a:spcBef>
            </a:pPr>
            <a:r>
              <a:rPr lang="en"/>
              <a:t>Interacting with the other developers to get a better feel for the normal styling of Sparc-Request specs</a:t>
            </a:r>
          </a:p>
          <a:p>
            <a:pPr marL="457200" lvl="0" indent="-228600" rtl="0">
              <a:spcBef>
                <a:spcPts val="0"/>
              </a:spcBef>
            </a:pPr>
            <a:r>
              <a:rPr lang="en"/>
              <a:t>Being smarter about how we approached the controller refactor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80" name="Shape 18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u="sng">
                <a:solidFill>
                  <a:schemeClr val="hlink"/>
                </a:solidFill>
                <a:hlinkClick r:id="rId3"/>
              </a:rPr>
              <a:t>https://sparc.musc.edu/service_requests/1450929/catalog</a:t>
            </a:r>
          </a:p>
          <a:p>
            <a:pPr marL="457200" lvl="0" indent="-228600" rtl="0">
              <a:spcBef>
                <a:spcPts val="0"/>
              </a:spcBef>
            </a:pPr>
            <a:r>
              <a:rPr lang="en" u="sng">
                <a:solidFill>
                  <a:schemeClr val="hlink"/>
                </a:solidFill>
                <a:hlinkClick r:id="rId4"/>
              </a:rPr>
              <a:t>https://github.com/bmic-development/sparc-request</a:t>
            </a:r>
          </a:p>
          <a:p>
            <a:pPr marL="457200" lvl="0" indent="-228600" rtl="0">
              <a:spcBef>
                <a:spcPts val="0"/>
              </a:spcBef>
            </a:pPr>
            <a:r>
              <a:rPr lang="en" u="sng">
                <a:solidFill>
                  <a:schemeClr val="hlink"/>
                </a:solidFill>
                <a:hlinkClick r:id="rId5"/>
              </a:rPr>
              <a:t>https://github.com/CSCI-462-01-2017/Team-Dai-Gurren/wiki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Sparc-request</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sz="1200">
                <a:solidFill>
                  <a:srgbClr val="24292E"/>
                </a:solidFill>
                <a:highlight>
                  <a:srgbClr val="FFFFFF"/>
                </a:highlight>
              </a:rPr>
              <a:t>SPARC is a web based research management system</a:t>
            </a:r>
          </a:p>
          <a:p>
            <a:pPr marL="457200" lvl="0" indent="-228600" rtl="0">
              <a:spcBef>
                <a:spcPts val="0"/>
              </a:spcBef>
              <a:buChar char="●"/>
            </a:pPr>
            <a:r>
              <a:rPr lang="en" sz="1200">
                <a:solidFill>
                  <a:srgbClr val="24292E"/>
                </a:solidFill>
                <a:highlight>
                  <a:srgbClr val="FFFFFF"/>
                </a:highlight>
              </a:rPr>
              <a:t>SPARC stands for Services, Pricing, and Applications for Research Center</a:t>
            </a:r>
          </a:p>
          <a:p>
            <a:pPr marL="457200" lvl="0" indent="-228600" rtl="0">
              <a:spcBef>
                <a:spcPts val="0"/>
              </a:spcBef>
              <a:buChar char="●"/>
            </a:pPr>
            <a:r>
              <a:rPr lang="en" sz="1200">
                <a:solidFill>
                  <a:srgbClr val="24292E"/>
                </a:solidFill>
                <a:highlight>
                  <a:srgbClr val="FFFFFF"/>
                </a:highlight>
              </a:rPr>
              <a:t>Sparc-request is written in Ruby on Rails which also includes HTML/HAML, CoffeeScript, and SCSS</a:t>
            </a:r>
          </a:p>
          <a:p>
            <a:pPr marL="457200" lvl="0" indent="-228600" rtl="0">
              <a:spcBef>
                <a:spcPts val="0"/>
              </a:spcBef>
              <a:buChar char="●"/>
            </a:pPr>
            <a:r>
              <a:rPr lang="en" sz="1200">
                <a:solidFill>
                  <a:srgbClr val="24292E"/>
                </a:solidFill>
                <a:highlight>
                  <a:srgbClr val="FFFFFF"/>
                </a:highlight>
              </a:rPr>
              <a:t>It allows users to quickly browse and order services</a:t>
            </a:r>
          </a:p>
          <a:p>
            <a:pPr marL="457200" lvl="0" indent="-228600" rtl="0">
              <a:spcBef>
                <a:spcPts val="0"/>
              </a:spcBef>
              <a:buChar char="●"/>
            </a:pPr>
            <a:r>
              <a:rPr lang="en" sz="1200">
                <a:solidFill>
                  <a:srgbClr val="24292E"/>
                </a:solidFill>
                <a:highlight>
                  <a:srgbClr val="FFFFFF"/>
                </a:highlight>
              </a:rPr>
              <a:t>It allows users to submit pricing requests that create a budget based on the research being done</a:t>
            </a:r>
          </a:p>
          <a:p>
            <a:pPr marL="457200" lvl="0" indent="-228600" rtl="0">
              <a:spcBef>
                <a:spcPts val="0"/>
              </a:spcBef>
              <a:buChar char="●"/>
            </a:pPr>
            <a:r>
              <a:rPr lang="en" sz="1200">
                <a:solidFill>
                  <a:srgbClr val="24292E"/>
                </a:solidFill>
                <a:highlight>
                  <a:srgbClr val="FFFFFF"/>
                </a:highlight>
              </a:rPr>
              <a:t>Sparc-request is derived from the concept of online shopping</a:t>
            </a:r>
          </a:p>
          <a:p>
            <a:pPr marL="457200" lvl="0" indent="-228600" rtl="0">
              <a:spcBef>
                <a:spcPts val="0"/>
              </a:spcBef>
              <a:buChar char="●"/>
            </a:pPr>
            <a:r>
              <a:rPr lang="en" sz="1200">
                <a:solidFill>
                  <a:srgbClr val="24292E"/>
                </a:solidFill>
                <a:highlight>
                  <a:srgbClr val="FFFFFF"/>
                </a:highlight>
              </a:rPr>
              <a:t>Some features of Sparc-request are:</a:t>
            </a:r>
          </a:p>
          <a:p>
            <a:pPr marL="914400" lvl="1" indent="-304800" rtl="0">
              <a:spcBef>
                <a:spcPts val="0"/>
              </a:spcBef>
              <a:buClr>
                <a:srgbClr val="24292E"/>
              </a:buClr>
              <a:buSzPct val="100000"/>
              <a:buChar char="○"/>
            </a:pPr>
            <a:r>
              <a:rPr lang="en" sz="1200">
                <a:solidFill>
                  <a:srgbClr val="24292E"/>
                </a:solidFill>
                <a:highlight>
                  <a:srgbClr val="FFFFFF"/>
                </a:highlight>
              </a:rPr>
              <a:t>Quick click budget template</a:t>
            </a:r>
          </a:p>
          <a:p>
            <a:pPr marL="914400" lvl="1" indent="-304800" rtl="0">
              <a:spcBef>
                <a:spcPts val="0"/>
              </a:spcBef>
              <a:buClr>
                <a:srgbClr val="24292E"/>
              </a:buClr>
              <a:buSzPct val="100000"/>
              <a:buChar char="○"/>
            </a:pPr>
            <a:r>
              <a:rPr lang="en" sz="1200">
                <a:solidFill>
                  <a:srgbClr val="24292E"/>
                </a:solidFill>
                <a:highlight>
                  <a:srgbClr val="FFFFFF"/>
                </a:highlight>
              </a:rPr>
              <a:t>Researcher dashboard and notification system</a:t>
            </a:r>
          </a:p>
          <a:p>
            <a:pPr marL="914400" lvl="1" indent="-304800" rtl="0">
              <a:spcBef>
                <a:spcPts val="0"/>
              </a:spcBef>
              <a:buClr>
                <a:srgbClr val="24292E"/>
              </a:buClr>
              <a:buSzPct val="100000"/>
              <a:buChar char="○"/>
            </a:pPr>
            <a:r>
              <a:rPr lang="en" sz="1200">
                <a:solidFill>
                  <a:srgbClr val="24292E"/>
                </a:solidFill>
                <a:highlight>
                  <a:srgbClr val="FFFFFF"/>
                </a:highlight>
              </a:rPr>
              <a:t>Lists to pre-populated fields</a:t>
            </a:r>
          </a:p>
        </p:txBody>
      </p:sp>
      <p:pic>
        <p:nvPicPr>
          <p:cNvPr id="93" name="Shape 93"/>
          <p:cNvPicPr preferRelativeResize="0"/>
          <p:nvPr/>
        </p:nvPicPr>
        <p:blipFill>
          <a:blip r:embed="rId3">
            <a:alphaModFix/>
          </a:blip>
          <a:stretch>
            <a:fillRect/>
          </a:stretch>
        </p:blipFill>
        <p:spPr>
          <a:xfrm>
            <a:off x="3829775" y="3877273"/>
            <a:ext cx="4394950" cy="1107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00" name="Shape 100"/>
          <p:cNvPicPr preferRelativeResize="0"/>
          <p:nvPr/>
        </p:nvPicPr>
        <p:blipFill>
          <a:blip r:embed="rId3">
            <a:alphaModFix/>
          </a:blip>
          <a:stretch>
            <a:fillRect/>
          </a:stretch>
        </p:blipFill>
        <p:spPr>
          <a:xfrm>
            <a:off x="0" y="207608"/>
            <a:ext cx="9143999" cy="47282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Rspec and Pivotal Tracker</a:t>
            </a:r>
          </a:p>
        </p:txBody>
      </p:sp>
      <p:sp>
        <p:nvSpPr>
          <p:cNvPr id="106" name="Shape 10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Rspec is a testing library made for ruby that simplifies the process of writing thorough and expressive tests for an application</a:t>
            </a:r>
          </a:p>
          <a:p>
            <a:pPr marL="457200" lvl="0" indent="-228600" rtl="0">
              <a:spcBef>
                <a:spcPts val="0"/>
              </a:spcBef>
            </a:pPr>
            <a:r>
              <a:rPr lang="en"/>
              <a:t>We used this tool when making a small refactor of how Protocols are displayed and when writing specs for the MultipleLineItems controller</a:t>
            </a:r>
          </a:p>
          <a:p>
            <a:pPr marL="457200" lvl="0" indent="-228600" rtl="0">
              <a:spcBef>
                <a:spcPts val="0"/>
              </a:spcBef>
            </a:pPr>
            <a:r>
              <a:rPr lang="en"/>
              <a:t>Pivotal Tracker</a:t>
            </a:r>
          </a:p>
          <a:p>
            <a:pPr marL="914400" lvl="1" indent="-228600" rtl="0">
              <a:spcBef>
                <a:spcPts val="0"/>
              </a:spcBef>
            </a:pPr>
            <a:r>
              <a:rPr lang="en"/>
              <a:t>Instead of using the default GitHub issues tracker to report and find bugs in the project, we used the Pivotal Tracker channel used by MUSC</a:t>
            </a:r>
          </a:p>
          <a:p>
            <a:pPr marL="914400" lvl="1" indent="-228600" rtl="0">
              <a:spcBef>
                <a:spcPts val="0"/>
              </a:spcBef>
            </a:pPr>
            <a:r>
              <a:rPr lang="en"/>
              <a:t>All bugs, features, and other issues are assigned ‘stories’, which are picked up by developers like us</a:t>
            </a:r>
          </a:p>
          <a:p>
            <a:pPr marL="914400" lvl="1" indent="-228600" rtl="0">
              <a:spcBef>
                <a:spcPts val="0"/>
              </a:spcBef>
            </a:pPr>
            <a:r>
              <a:rPr lang="en"/>
              <a:t>By coordinating with the team at MUSC, we were able to be assigned and </a:t>
            </a:r>
            <a:r>
              <a:rPr lang="en">
                <a:solidFill>
                  <a:srgbClr val="000000"/>
                </a:solidFill>
              </a:rPr>
              <a:t>complete a few </a:t>
            </a:r>
            <a:r>
              <a:rPr lang="en"/>
              <a:t>stories through pivotal.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Building Sparc-request on Linux</a:t>
            </a:r>
          </a:p>
        </p:txBody>
      </p:sp>
      <p:sp>
        <p:nvSpPr>
          <p:cNvPr id="112" name="Shape 11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Sparc-request is primarily built on Mac OS</a:t>
            </a:r>
          </a:p>
          <a:p>
            <a:pPr marL="457200" lvl="0" indent="-228600" rtl="0">
              <a:spcBef>
                <a:spcPts val="0"/>
              </a:spcBef>
            </a:pPr>
            <a:r>
              <a:rPr lang="en"/>
              <a:t>We had to figure out how to build it on a Linux distribution</a:t>
            </a:r>
          </a:p>
          <a:p>
            <a:pPr marL="457200" lvl="0" indent="-228600" rtl="0">
              <a:spcBef>
                <a:spcPts val="0"/>
              </a:spcBef>
            </a:pPr>
            <a:r>
              <a:rPr lang="en"/>
              <a:t>We used linuxbrew instead of homebrew</a:t>
            </a:r>
          </a:p>
          <a:p>
            <a:pPr marL="457200" lvl="0" indent="-228600" rtl="0">
              <a:spcBef>
                <a:spcPts val="0"/>
              </a:spcBef>
            </a:pPr>
            <a:r>
              <a:rPr lang="en"/>
              <a:t>We used the setup instructions for Mac as a guide to figure out how to run the project on Linux</a:t>
            </a:r>
          </a:p>
          <a:p>
            <a:pPr marL="457200" lvl="0" indent="-228600" rtl="0">
              <a:spcBef>
                <a:spcPts val="0"/>
              </a:spcBef>
            </a:pPr>
            <a:r>
              <a:rPr lang="en"/>
              <a:t>Thankfully, a number of issues that the Mac document had involving certain Ruby gems like rubyracer didn’t seem to affect our Linux systems</a:t>
            </a:r>
          </a:p>
          <a:p>
            <a:pPr marL="457200" lvl="0" indent="-228600">
              <a:spcBef>
                <a:spcPts val="0"/>
              </a:spcBef>
            </a:pPr>
            <a:r>
              <a:rPr lang="en"/>
              <a:t>We made a simple How-to installation guide explaining step by step instructions on how to build Sparc-Request on Linux in hopes </a:t>
            </a:r>
            <a:r>
              <a:rPr lang="en">
                <a:solidFill>
                  <a:srgbClr val="000000"/>
                </a:solidFill>
              </a:rPr>
              <a:t>of broadening </a:t>
            </a:r>
            <a:r>
              <a:rPr lang="en"/>
              <a:t>the community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Accomplishments</a:t>
            </a:r>
          </a:p>
        </p:txBody>
      </p:sp>
      <p:sp>
        <p:nvSpPr>
          <p:cNvPr id="118" name="Shape 11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Spec for Multiple Line Items</a:t>
            </a:r>
          </a:p>
          <a:p>
            <a:pPr marL="914400" lvl="1" indent="-228600" rtl="0">
              <a:spcBef>
                <a:spcPts val="0"/>
              </a:spcBef>
            </a:pPr>
            <a:r>
              <a:rPr lang="en"/>
              <a:t>Issue: the controller for multiple line items did not have any specs associated with it</a:t>
            </a:r>
          </a:p>
          <a:p>
            <a:pPr marL="914400" lvl="1" indent="-228600" rtl="0">
              <a:spcBef>
                <a:spcPts val="0"/>
              </a:spcBef>
            </a:pPr>
            <a:r>
              <a:rPr lang="en"/>
              <a:t>Fix: We wrote up three different spec files</a:t>
            </a:r>
          </a:p>
          <a:p>
            <a:pPr marL="914400" lvl="1" indent="-228600" rtl="0">
              <a:spcBef>
                <a:spcPts val="0"/>
              </a:spcBef>
            </a:pPr>
            <a:r>
              <a:rPr lang="en"/>
              <a:t>The spec files were named after one of the controller’s possible actions, like the create or edit action</a:t>
            </a:r>
          </a:p>
          <a:p>
            <a:pPr marL="914400" lvl="1" indent="-228600" rtl="0">
              <a:spcBef>
                <a:spcPts val="0"/>
              </a:spcBef>
            </a:pPr>
            <a:r>
              <a:rPr lang="en"/>
              <a:t>Then, we tested each of the actions to ensure that they functioned correctly</a:t>
            </a:r>
          </a:p>
          <a:p>
            <a:pPr marL="914400" lvl="1" indent="-228600" rtl="0">
              <a:spcBef>
                <a:spcPts val="0"/>
              </a:spcBef>
            </a:pPr>
            <a:r>
              <a:rPr lang="en"/>
              <a:t>After we finished this, we pushed our branch to the sparc-request master branch on GitHub</a:t>
            </a:r>
          </a:p>
          <a:p>
            <a:pPr marL="914400" lvl="1" indent="-228600" rtl="0">
              <a:spcBef>
                <a:spcPts val="0"/>
              </a:spcBef>
            </a:pPr>
            <a:r>
              <a:rPr lang="en"/>
              <a:t>It was sent back with a couple of changes requested to the formatting of the tests, and we have finished a resubmission that follows the requested formatting changes</a:t>
            </a:r>
          </a:p>
          <a:p>
            <a:pPr marL="457200" lvl="0" indent="-228600">
              <a:spcBef>
                <a:spcPts val="0"/>
              </a:spcBef>
            </a:pPr>
            <a:r>
              <a:rPr lang="en"/>
              <a:t>We are currently waiting on the specs for the multiple line items controller to be approved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Accomplishments</a:t>
            </a:r>
          </a:p>
          <a:p>
            <a:pPr lvl="0">
              <a:spcBef>
                <a:spcPts val="0"/>
              </a:spcBef>
              <a:buNone/>
            </a:pPr>
            <a:endParaRPr/>
          </a:p>
        </p:txBody>
      </p:sp>
      <p:sp>
        <p:nvSpPr>
          <p:cNvPr id="124" name="Shape 12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Refactoring</a:t>
            </a:r>
          </a:p>
          <a:p>
            <a:pPr marL="914400" lvl="1" indent="-228600" rtl="0">
              <a:spcBef>
                <a:spcPts val="0"/>
              </a:spcBef>
              <a:buChar char="○"/>
            </a:pPr>
            <a:r>
              <a:rPr lang="en"/>
              <a:t>We also did some small refactoring involving two controllers for the same model named Protocols</a:t>
            </a:r>
          </a:p>
          <a:p>
            <a:pPr marL="914400" lvl="1" indent="-228600" rtl="0">
              <a:spcBef>
                <a:spcPts val="0"/>
              </a:spcBef>
              <a:buChar char="○"/>
            </a:pPr>
            <a:r>
              <a:rPr lang="en"/>
              <a:t>We submitted a refactor of two controllers that had identical actions into a single action on one of the controllers, and then edited the routes to hit the same controller action</a:t>
            </a:r>
          </a:p>
          <a:p>
            <a:pPr marL="914400" lvl="1" indent="-228600" rtl="0">
              <a:spcBef>
                <a:spcPts val="0"/>
              </a:spcBef>
              <a:buChar char="○"/>
            </a:pPr>
            <a:r>
              <a:rPr lang="en"/>
              <a:t>This task was rather simple because the two controllers represented the same model, just on different parts of the website</a:t>
            </a:r>
          </a:p>
          <a:p>
            <a:pPr marL="914400" lvl="1" indent="-228600" rtl="0">
              <a:spcBef>
                <a:spcPts val="0"/>
              </a:spcBef>
              <a:buChar char="○"/>
            </a:pPr>
            <a:r>
              <a:rPr lang="en"/>
              <a:t>We focused most of our effort on following TDD on this story, writing the controller specs before writing the actual actions, and then writing the appropriate view specs</a:t>
            </a:r>
          </a:p>
          <a:p>
            <a:pPr marL="914400" lvl="1" indent="-228600" rtl="0">
              <a:spcBef>
                <a:spcPts val="0"/>
              </a:spcBef>
              <a:buChar char="○"/>
            </a:pPr>
            <a:r>
              <a:rPr lang="en"/>
              <a:t>The work we did for the refactoring of the protocol has already been merged in</a:t>
            </a:r>
          </a:p>
          <a:p>
            <a:pPr lvl="0" rt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Accomplishments</a:t>
            </a:r>
          </a:p>
          <a:p>
            <a:pPr lvl="0" rtl="0">
              <a:spcBef>
                <a:spcPts val="0"/>
              </a:spcBef>
              <a:buNone/>
            </a:pPr>
            <a:endParaRPr/>
          </a:p>
        </p:txBody>
      </p:sp>
      <p:sp>
        <p:nvSpPr>
          <p:cNvPr id="130" name="Shape 13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Refactoring</a:t>
            </a:r>
          </a:p>
          <a:p>
            <a:pPr marL="914400" lvl="1" indent="-228600" rtl="0">
              <a:spcBef>
                <a:spcPts val="0"/>
              </a:spcBef>
              <a:buChar char="○"/>
            </a:pPr>
            <a:r>
              <a:rPr lang="en"/>
              <a:t>We also did some small refactoring involving two controllers for the same model named Protocols</a:t>
            </a:r>
          </a:p>
          <a:p>
            <a:pPr marL="914400" lvl="1" indent="-228600" rtl="0">
              <a:spcBef>
                <a:spcPts val="0"/>
              </a:spcBef>
              <a:buChar char="○"/>
            </a:pPr>
            <a:r>
              <a:rPr lang="en"/>
              <a:t>We submitted a refactor of two controllers that had identical actions into a single action on one of the controllers</a:t>
            </a:r>
          </a:p>
          <a:p>
            <a:pPr marL="914400" lvl="1" indent="-228600" rtl="0">
              <a:spcBef>
                <a:spcPts val="0"/>
              </a:spcBef>
              <a:buChar char="○"/>
            </a:pPr>
            <a:r>
              <a:rPr lang="en"/>
              <a:t>This task was rather simple because the two controllers represented the same model, just on different parts of the website</a:t>
            </a:r>
          </a:p>
          <a:p>
            <a:pPr marL="914400" lvl="1" indent="-228600" rtl="0">
              <a:spcBef>
                <a:spcPts val="0"/>
              </a:spcBef>
              <a:buChar char="○"/>
            </a:pPr>
            <a:r>
              <a:rPr lang="en"/>
              <a:t>The controllers were just located in different sections of the website</a:t>
            </a:r>
          </a:p>
          <a:p>
            <a:pPr marL="457200" lvl="0" indent="-228600" rtl="0">
              <a:spcBef>
                <a:spcPts val="0"/>
              </a:spcBef>
            </a:pPr>
            <a:r>
              <a:rPr lang="en"/>
              <a:t>The work we did for the refactoring of the protocol has already been merged in</a:t>
            </a:r>
          </a:p>
          <a:p>
            <a:pPr marL="457200" lvl="0" indent="-228600" rtl="0">
              <a:spcBef>
                <a:spcPts val="0"/>
              </a:spcBef>
            </a:pPr>
            <a:endParaRPr/>
          </a:p>
        </p:txBody>
      </p:sp>
      <p:pic>
        <p:nvPicPr>
          <p:cNvPr id="131" name="Shape 131"/>
          <p:cNvPicPr preferRelativeResize="0"/>
          <p:nvPr/>
        </p:nvPicPr>
        <p:blipFill>
          <a:blip r:embed="rId3">
            <a:alphaModFix/>
          </a:blip>
          <a:stretch>
            <a:fillRect/>
          </a:stretch>
        </p:blipFill>
        <p:spPr>
          <a:xfrm>
            <a:off x="309877" y="0"/>
            <a:ext cx="8524243"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Final Poster</a:t>
            </a:r>
          </a:p>
        </p:txBody>
      </p:sp>
      <p:sp>
        <p:nvSpPr>
          <p:cNvPr id="137" name="Shape 13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38" name="Shape 138" descr="Slide1.JPG"/>
          <p:cNvPicPr preferRelativeResize="0"/>
          <p:nvPr/>
        </p:nvPicPr>
        <p:blipFill rotWithShape="1">
          <a:blip r:embed="rId3">
            <a:alphaModFix/>
          </a:blip>
          <a:srcRect l="1133" r="1143"/>
          <a:stretch/>
        </p:blipFill>
        <p:spPr>
          <a:xfrm>
            <a:off x="2906627" y="0"/>
            <a:ext cx="5864241" cy="5143504"/>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992</Words>
  <Application>Microsoft Macintosh PowerPoint</Application>
  <PresentationFormat>On-screen Show (16:9)</PresentationFormat>
  <Paragraphs>90</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Roboto</vt:lpstr>
      <vt:lpstr>geometric</vt:lpstr>
      <vt:lpstr>Sparc-request</vt:lpstr>
      <vt:lpstr>Sparc-request</vt:lpstr>
      <vt:lpstr>PowerPoint Presentation</vt:lpstr>
      <vt:lpstr>Rspec and Pivotal Tracker</vt:lpstr>
      <vt:lpstr>Building Sparc-request on Linux</vt:lpstr>
      <vt:lpstr>Accomplishments</vt:lpstr>
      <vt:lpstr>Accomplishments </vt:lpstr>
      <vt:lpstr>Accomplishments </vt:lpstr>
      <vt:lpstr>Final Poster</vt:lpstr>
      <vt:lpstr>Issues</vt:lpstr>
      <vt:lpstr>Issues</vt:lpstr>
      <vt:lpstr>What We Learned</vt:lpstr>
      <vt:lpstr>What We Learned</vt:lpstr>
      <vt:lpstr>Things we would have done differently</vt:lpstr>
      <vt:lpstr>Things we would have done differently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Sparc-request</dc:title>
  <cp:lastModifiedBy>yo</cp:lastModifiedBy>
  <cp:revision>1</cp:revision>
  <dcterms:modified xsi:type="dcterms:W3CDTF">2017-04-29T10:51:22Z</dcterms:modified>
</cp:coreProperties>
</file>