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8" r:id="rId12"/>
    <p:sldId id="265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93A0-4D49-D74E-B6A0-CDDE34D869C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7B1D-7CC8-7842-95E7-71196895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17B1D-7CC8-7842-95E7-711968958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4B4E77F-6F22-40AD-B0F7-D4628769D5E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11/22/20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F25713F-BBCB-4471-A9AE-2F6B83D690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akka.io/api/akka/current/akka/actor/ActorSyste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akka.io/api/akka/current/akka/actor/Prop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lightbend.com/guides/akka-quickstart-scala/" TargetMode="External"/><Relationship Id="rId2" Type="http://schemas.openxmlformats.org/officeDocument/2006/relationships/hyperlink" Target="https://akka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akka.io/api/akka/current/akka/actor/Ac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The Actor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Programming Model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CSCI 795 – Reactive Programming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Hunter College, Fall 2020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Ye Paing, Alex Washburn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73C-FE96-8449-92E9-36016BE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60" y="101755"/>
            <a:ext cx="9087413" cy="1408069"/>
          </a:xfrm>
        </p:spPr>
        <p:txBody>
          <a:bodyPr/>
          <a:lstStyle/>
          <a:p>
            <a:pPr algn="ctr"/>
            <a:r>
              <a:rPr lang="en-US" dirty="0" err="1"/>
              <a:t>akka.actor.ActorSystem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604D-FAA4-8045-B01D-E315B3838638}"/>
              </a:ext>
            </a:extLst>
          </p:cNvPr>
          <p:cNvSpPr txBox="1"/>
          <p:nvPr/>
        </p:nvSpPr>
        <p:spPr>
          <a:xfrm>
            <a:off x="1010092" y="1509824"/>
            <a:ext cx="105156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https://doc.akka.io/api/akka/current/akka/actor/ActorSystem.html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Organizes actors into a common group/actor hierarchy that shares configurations.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Acts as an entry point for creating actors. Creates new actors using `</a:t>
            </a:r>
            <a:r>
              <a:rPr lang="en-US" sz="2400" dirty="0" err="1"/>
              <a:t>actorOf</a:t>
            </a:r>
            <a:r>
              <a:rPr lang="en-US" sz="2400" dirty="0"/>
              <a:t>`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3 main actors by default: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“/” – root guardian actor, represents the root of the actor system hierarchy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“/user” – parent actor, root of all our user defined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“/system” – system actor, root of all actors defined by </a:t>
            </a:r>
            <a:r>
              <a:rPr lang="en-US" sz="2400" dirty="0" err="1"/>
              <a:t>Akka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34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73C-FE96-8449-92E9-36016BE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60" y="101755"/>
            <a:ext cx="9087413" cy="1408069"/>
          </a:xfrm>
        </p:spPr>
        <p:txBody>
          <a:bodyPr/>
          <a:lstStyle/>
          <a:p>
            <a:pPr algn="ctr"/>
            <a:r>
              <a:rPr lang="en-US" dirty="0" err="1"/>
              <a:t>akka.actor.Props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604D-FAA4-8045-B01D-E315B3838638}"/>
              </a:ext>
            </a:extLst>
          </p:cNvPr>
          <p:cNvSpPr txBox="1"/>
          <p:nvPr/>
        </p:nvSpPr>
        <p:spPr>
          <a:xfrm>
            <a:off x="1010092" y="1509824"/>
            <a:ext cx="10515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https://doc.akka.io/api/akka/current/akka/actor/Props.html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create a config object in the process of creating an Actor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immutable, thus making it thread-safe and shareable.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Passed along as one of the parameters for creating an Actor via the </a:t>
            </a:r>
            <a:r>
              <a:rPr lang="en-US" sz="2400" dirty="0" err="1"/>
              <a:t>ActorSystem.actorOf</a:t>
            </a:r>
            <a:r>
              <a:rPr lang="en-US" sz="2400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69133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BBFFA5-3B27-EC42-B089-2032B7940228}"/>
              </a:ext>
            </a:extLst>
          </p:cNvPr>
          <p:cNvSpPr txBox="1"/>
          <p:nvPr/>
        </p:nvSpPr>
        <p:spPr>
          <a:xfrm>
            <a:off x="3817088" y="110772"/>
            <a:ext cx="4210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4CF50-5849-214D-9924-4BDD51F3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6" y="818658"/>
            <a:ext cx="10571556" cy="59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What makes an actor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It has a unique identity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It has a defined behavior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It communicates via asynchronous messages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Unique Identity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Required to know where a message originated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Required to know where to send a message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Defined Behavior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Actors’ behavior defines how they process messages 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Behavior definition can change in response to a message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 can create other actors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Asynchronous Messaging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Non-blocking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Only uses messaging to communicate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Where do actors come from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 resemble human organization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 proposed usage for artificial intelligence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343127" y="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Calibri Light"/>
              </a:rPr>
              <a:t>Why use actors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06164" y="2700669"/>
            <a:ext cx="4942013" cy="3593805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Simple API for multi-threading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Actors are easily created and easily removed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Automatically handle race conditions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No tight coupling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A6365CDA-4443-5C46-8084-099D8FA565DF}"/>
              </a:ext>
            </a:extLst>
          </p:cNvPr>
          <p:cNvSpPr txBox="1"/>
          <p:nvPr/>
        </p:nvSpPr>
        <p:spPr>
          <a:xfrm>
            <a:off x="6523430" y="2700669"/>
            <a:ext cx="4942013" cy="359380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Actors are susceptible to deadlocks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Actor’s mailbox can overflow</a:t>
            </a: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Requires developer to be more diligent in handling multi-threading challenges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AE3EF12-965A-9D48-996A-50A44CF7AD97}"/>
              </a:ext>
            </a:extLst>
          </p:cNvPr>
          <p:cNvSpPr txBox="1"/>
          <p:nvPr/>
        </p:nvSpPr>
        <p:spPr>
          <a:xfrm>
            <a:off x="406164" y="1287761"/>
            <a:ext cx="4607562" cy="110578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Calibri Light"/>
              </a:rPr>
              <a:t>PROS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687FCAFB-040E-FD4A-92FD-B36DBE084954}"/>
              </a:ext>
            </a:extLst>
          </p:cNvPr>
          <p:cNvSpPr txBox="1"/>
          <p:nvPr/>
        </p:nvSpPr>
        <p:spPr>
          <a:xfrm>
            <a:off x="6857881" y="1287761"/>
            <a:ext cx="4607562" cy="110578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Calibri Light"/>
              </a:rPr>
              <a:t>CONS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510363"/>
            <a:ext cx="9143640" cy="13087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Example / Demo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461780" y="2443095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Using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Akka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Actor Framework</a:t>
            </a: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https://akka.io/</a:t>
            </a: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https://developer.lightbend.com/guides/akka-quickstart-scala/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5919B-00A9-7D4D-898A-D47F5D46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700" y="4547889"/>
            <a:ext cx="3810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73C-FE96-8449-92E9-36016BE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60" y="101755"/>
            <a:ext cx="9087413" cy="1408069"/>
          </a:xfrm>
        </p:spPr>
        <p:txBody>
          <a:bodyPr/>
          <a:lstStyle/>
          <a:p>
            <a:pPr algn="ctr"/>
            <a:r>
              <a:rPr lang="en-US" dirty="0" err="1"/>
              <a:t>akka.actor.Actor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604D-FAA4-8045-B01D-E315B3838638}"/>
              </a:ext>
            </a:extLst>
          </p:cNvPr>
          <p:cNvSpPr txBox="1"/>
          <p:nvPr/>
        </p:nvSpPr>
        <p:spPr>
          <a:xfrm>
            <a:off x="1010092" y="1509824"/>
            <a:ext cx="10515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https://doc.akka.io/api/akka/current/akka/actor/Actor.html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Actor base trait, intended to be extended by user defined actor classes.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Extended actor classes need to defined the `receive` method to determine how the actor will handle incoming messages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useful `self` member variable that holds an `</a:t>
            </a:r>
            <a:r>
              <a:rPr lang="en-US" sz="2400" dirty="0" err="1"/>
              <a:t>ActorRef</a:t>
            </a:r>
            <a:r>
              <a:rPr lang="en-US" sz="2400" dirty="0"/>
              <a:t>`, a context/reference to the actor that can be passed by message to other actors.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to be confused with </a:t>
            </a:r>
            <a:r>
              <a:rPr lang="en-US" sz="2400" dirty="0" err="1"/>
              <a:t>scala.actor.actor</a:t>
            </a:r>
            <a:r>
              <a:rPr lang="en-US" sz="2400" dirty="0"/>
              <a:t> (deprecated).</a:t>
            </a:r>
          </a:p>
        </p:txBody>
      </p:sp>
    </p:spTree>
    <p:extLst>
      <p:ext uri="{BB962C8B-B14F-4D97-AF65-F5344CB8AC3E}">
        <p14:creationId xmlns:p14="http://schemas.microsoft.com/office/powerpoint/2010/main" val="227452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462</Words>
  <Application>Microsoft Macintosh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akka.actor.Actor</vt:lpstr>
      <vt:lpstr>akka.actor.ActorSystem</vt:lpstr>
      <vt:lpstr>akka.actor.Props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Actor Programming Model</dc:title>
  <dc:subject/>
  <dc:creator>Ye Paing</dc:creator>
  <dc:description/>
  <cp:lastModifiedBy>Ye Paing</cp:lastModifiedBy>
  <cp:revision>24</cp:revision>
  <dcterms:created xsi:type="dcterms:W3CDTF">2020-11-10T23:47:42Z</dcterms:created>
  <dcterms:modified xsi:type="dcterms:W3CDTF">2020-11-23T05:47:38Z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