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6" r:id="rId11"/>
    <p:sldId id="268" r:id="rId12"/>
    <p:sldId id="265" r:id="rId13"/>
    <p:sldId id="269" r:id="rId1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77"/>
  </p:normalViewPr>
  <p:slideViewPr>
    <p:cSldViewPr snapToGrid="0" snapToObjects="1">
      <p:cViewPr varScale="1">
        <p:scale>
          <a:sx n="214" d="100"/>
          <a:sy n="214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893A0-4D49-D74E-B6A0-CDDE34D869CC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17B1D-7CC8-7842-95E7-71196895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8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17B1D-7CC8-7842-95E7-711968958A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59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17B1D-7CC8-7842-95E7-711968958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6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17B1D-7CC8-7842-95E7-711968958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7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4B4E77F-6F22-40AD-B0F7-D4628769D5E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11/24/20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F25713F-BBCB-4471-A9AE-2F6B83D6903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akka.io/api/akka/current/akka/actor/ActorSystem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akka.io/api/akka/current/akka/actor/Prop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lightbend.com/guides/akka-quickstart-scala/" TargetMode="External"/><Relationship Id="rId2" Type="http://schemas.openxmlformats.org/officeDocument/2006/relationships/hyperlink" Target="https://akka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akka.io/api/akka/current/akka/actor/Acto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1">
                <a:lumMod val="5000"/>
                <a:lumOff val="9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The Actor</a:t>
            </a:r>
            <a:br/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Programming Model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523880" y="3602160"/>
            <a:ext cx="9267840" cy="261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CSCI 795 – Reactive Programming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Hunter College, Fall 2020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Ye Paing, Alex Washburn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1">
                <a:lumMod val="5000"/>
                <a:lumOff val="9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173C-FE96-8449-92E9-36016BE6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760" y="101755"/>
            <a:ext cx="9087413" cy="1408069"/>
          </a:xfrm>
        </p:spPr>
        <p:txBody>
          <a:bodyPr/>
          <a:lstStyle/>
          <a:p>
            <a:pPr algn="ctr"/>
            <a:r>
              <a:rPr lang="en-US" dirty="0" err="1"/>
              <a:t>akka.actor.ActorSystem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A604D-FAA4-8045-B01D-E315B3838638}"/>
              </a:ext>
            </a:extLst>
          </p:cNvPr>
          <p:cNvSpPr txBox="1"/>
          <p:nvPr/>
        </p:nvSpPr>
        <p:spPr>
          <a:xfrm>
            <a:off x="1010092" y="1509824"/>
            <a:ext cx="105156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https://doc.akka.io/api/akka/current/akka/actor/ActorSystem.html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Organizes actors into a common group/actor hierarchy that shares configurations.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Acts as an entry point for creating actors. Creates new actors using `</a:t>
            </a:r>
            <a:r>
              <a:rPr lang="en-US" sz="2400" dirty="0" err="1"/>
              <a:t>actorOf</a:t>
            </a:r>
            <a:r>
              <a:rPr lang="en-US" sz="2400" dirty="0"/>
              <a:t>`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Contains 3 main actors by default: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“/” – root guardian actor, represents the root of the actor system hierarchy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“/user” – parent actor, root of all our user defined 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“/system” – system actor, root of all actors defined by </a:t>
            </a:r>
            <a:r>
              <a:rPr lang="en-US" sz="2400" dirty="0" err="1"/>
              <a:t>Akka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234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1">
                <a:lumMod val="5000"/>
                <a:lumOff val="9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173C-FE96-8449-92E9-36016BE6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760" y="101755"/>
            <a:ext cx="9087413" cy="1408069"/>
          </a:xfrm>
        </p:spPr>
        <p:txBody>
          <a:bodyPr/>
          <a:lstStyle/>
          <a:p>
            <a:pPr algn="ctr"/>
            <a:r>
              <a:rPr lang="en-US" dirty="0" err="1"/>
              <a:t>akka.actor.Props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A604D-FAA4-8045-B01D-E315B3838638}"/>
              </a:ext>
            </a:extLst>
          </p:cNvPr>
          <p:cNvSpPr txBox="1"/>
          <p:nvPr/>
        </p:nvSpPr>
        <p:spPr>
          <a:xfrm>
            <a:off x="1010092" y="1509824"/>
            <a:ext cx="105156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https://doc.akka.io/api/akka/current/akka/actor/Props.html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to create a config object in the process of creating an Actor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immutable, thus making it thread-safe and shareable.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Passed along as one of the parameters for creating an Actor via the </a:t>
            </a:r>
            <a:r>
              <a:rPr lang="en-US" sz="2400" dirty="0" err="1"/>
              <a:t>ActorSystem.actorOf</a:t>
            </a:r>
            <a:r>
              <a:rPr lang="en-US" sz="2400" dirty="0"/>
              <a:t>() method.</a:t>
            </a:r>
          </a:p>
        </p:txBody>
      </p:sp>
    </p:spTree>
    <p:extLst>
      <p:ext uri="{BB962C8B-B14F-4D97-AF65-F5344CB8AC3E}">
        <p14:creationId xmlns:p14="http://schemas.microsoft.com/office/powerpoint/2010/main" val="69133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1">
                <a:lumMod val="5000"/>
                <a:lumOff val="9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BBFFA5-3B27-EC42-B089-2032B7940228}"/>
              </a:ext>
            </a:extLst>
          </p:cNvPr>
          <p:cNvSpPr txBox="1"/>
          <p:nvPr/>
        </p:nvSpPr>
        <p:spPr>
          <a:xfrm>
            <a:off x="3817088" y="110772"/>
            <a:ext cx="4210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Sample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54CF50-5849-214D-9924-4BDD51F3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6" y="818658"/>
            <a:ext cx="10571556" cy="59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7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173C-FE96-8449-92E9-36016BE6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37" y="2595573"/>
            <a:ext cx="9087413" cy="1408069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7193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1">
                <a:lumMod val="5000"/>
                <a:lumOff val="9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523880" y="299520"/>
            <a:ext cx="9143640" cy="980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Calibri Light"/>
              </a:rPr>
              <a:t>What makes an actor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1554480" y="2228760"/>
            <a:ext cx="9267840" cy="261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It has a unique identity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It has a defined behavior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It communicates via asynchronous messages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1">
                <a:lumMod val="5000"/>
                <a:lumOff val="9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523880" y="299520"/>
            <a:ext cx="9143640" cy="980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Calibri Light"/>
              </a:rPr>
              <a:t>Unique Identity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554480" y="2228760"/>
            <a:ext cx="9267840" cy="261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Required to know where a message originated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Required to know where to send a message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1">
                <a:lumMod val="5000"/>
                <a:lumOff val="9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523880" y="299520"/>
            <a:ext cx="9143640" cy="980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Calibri Light"/>
              </a:rPr>
              <a:t>Defined Behavior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1554480" y="2228760"/>
            <a:ext cx="9267840" cy="261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Actors’ behavior defines how they process messages 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Behavior definition can change in response to a message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Actors can create other actors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1">
                <a:lumMod val="5000"/>
                <a:lumOff val="9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523880" y="299520"/>
            <a:ext cx="9143640" cy="980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Calibri Light"/>
              </a:rPr>
              <a:t>Asynchronous Messaging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1554480" y="2228760"/>
            <a:ext cx="9267840" cy="261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Non-blocking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Only uses messaging to communicate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1">
                <a:lumMod val="5000"/>
                <a:lumOff val="9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523880" y="299520"/>
            <a:ext cx="9143640" cy="980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Calibri Light"/>
              </a:rPr>
              <a:t>Where do actors come from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1554480" y="2228760"/>
            <a:ext cx="9267840" cy="261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Actors resemble human organization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Actors proposed usage for artificial intelligence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1">
                <a:lumMod val="5000"/>
                <a:lumOff val="9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343127" y="0"/>
            <a:ext cx="9143640" cy="980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0" strike="noStrike" spc="-1" dirty="0">
                <a:solidFill>
                  <a:srgbClr val="000000"/>
                </a:solidFill>
                <a:latin typeface="Calibri Light"/>
              </a:rPr>
              <a:t>Why use actors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406164" y="2700669"/>
            <a:ext cx="4942013" cy="3593805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Simple API for multi-threading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Actors are easily created and easily removed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Automatically handle race conditions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No tight coupling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A6365CDA-4443-5C46-8084-099D8FA565DF}"/>
              </a:ext>
            </a:extLst>
          </p:cNvPr>
          <p:cNvSpPr txBox="1"/>
          <p:nvPr/>
        </p:nvSpPr>
        <p:spPr>
          <a:xfrm>
            <a:off x="6523430" y="2700669"/>
            <a:ext cx="4942013" cy="359380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Actors are susceptible to deadlocks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Actor’s mailbox can overflow</a:t>
            </a:r>
            <a:br>
              <a:rPr lang="en-US" sz="2400" b="0" strike="noStrike" spc="-1" dirty="0">
                <a:solidFill>
                  <a:srgbClr val="000000"/>
                </a:solidFill>
                <a:latin typeface="Calibri"/>
              </a:rPr>
            </a:b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AAE3EF12-965A-9D48-996A-50A44CF7AD97}"/>
              </a:ext>
            </a:extLst>
          </p:cNvPr>
          <p:cNvSpPr txBox="1"/>
          <p:nvPr/>
        </p:nvSpPr>
        <p:spPr>
          <a:xfrm>
            <a:off x="406164" y="1287761"/>
            <a:ext cx="4607562" cy="1105787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0" strike="noStrike" spc="-1" dirty="0">
                <a:solidFill>
                  <a:srgbClr val="000000"/>
                </a:solidFill>
                <a:latin typeface="Calibri Light"/>
              </a:rPr>
              <a:t>PROS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687FCAFB-040E-FD4A-92FD-B36DBE084954}"/>
              </a:ext>
            </a:extLst>
          </p:cNvPr>
          <p:cNvSpPr txBox="1"/>
          <p:nvPr/>
        </p:nvSpPr>
        <p:spPr>
          <a:xfrm>
            <a:off x="6857881" y="1287761"/>
            <a:ext cx="4607562" cy="1105787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0" strike="noStrike" spc="-1" dirty="0">
                <a:solidFill>
                  <a:srgbClr val="000000"/>
                </a:solidFill>
                <a:latin typeface="Calibri Light"/>
              </a:rPr>
              <a:t>CONS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1">
                <a:lumMod val="5000"/>
                <a:lumOff val="9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523880" y="510363"/>
            <a:ext cx="9143640" cy="13087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Calibri Light"/>
              </a:rPr>
              <a:t>Example / Demo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399680" y="2306529"/>
            <a:ext cx="9267840" cy="2617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Using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Akka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Actor Framework</a:t>
            </a:r>
            <a:br>
              <a:rPr lang="en-US" sz="2400" b="0" strike="noStrike" spc="-1" dirty="0">
                <a:solidFill>
                  <a:srgbClr val="000000"/>
                </a:solidFill>
                <a:latin typeface="Calibri"/>
              </a:rPr>
            </a:br>
            <a:r>
              <a:rPr lang="en-US" sz="24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https://akka.io/</a:t>
            </a:r>
            <a:br>
              <a:rPr lang="en-US" sz="2400" b="0" strike="noStrike" spc="-1" dirty="0">
                <a:solidFill>
                  <a:srgbClr val="000000"/>
                </a:solidFill>
                <a:latin typeface="Calibri"/>
              </a:rPr>
            </a:br>
            <a:br>
              <a:rPr lang="en-US" sz="2400" b="0" strike="noStrike" spc="-1" dirty="0">
                <a:solidFill>
                  <a:srgbClr val="000000"/>
                </a:solidFill>
                <a:latin typeface="Calibri"/>
              </a:rPr>
            </a:br>
            <a:r>
              <a:rPr lang="en-US" sz="2400" b="0" strike="noStrike" spc="-1" dirty="0">
                <a:solidFill>
                  <a:srgbClr val="000000"/>
                </a:solidFill>
                <a:latin typeface="Calibri"/>
                <a:hlinkClick r:id="rId3"/>
              </a:rPr>
              <a:t>https://developer.lightbend.com/guides/akka-quickstart-scala/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25919B-00A9-7D4D-898A-D47F5D468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700" y="4547889"/>
            <a:ext cx="38100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1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1">
                <a:lumMod val="5000"/>
                <a:lumOff val="9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173C-FE96-8449-92E9-36016BE6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760" y="101755"/>
            <a:ext cx="9087413" cy="1408069"/>
          </a:xfrm>
        </p:spPr>
        <p:txBody>
          <a:bodyPr/>
          <a:lstStyle/>
          <a:p>
            <a:pPr algn="ctr"/>
            <a:r>
              <a:rPr lang="en-US" dirty="0" err="1"/>
              <a:t>akka.actor.Actor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A604D-FAA4-8045-B01D-E315B3838638}"/>
              </a:ext>
            </a:extLst>
          </p:cNvPr>
          <p:cNvSpPr txBox="1"/>
          <p:nvPr/>
        </p:nvSpPr>
        <p:spPr>
          <a:xfrm>
            <a:off x="1010092" y="1509824"/>
            <a:ext cx="105156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https://doc.akka.io/api/akka/current/akka/actor/Actor.html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Actor base trait, intended to be extended by user defined actor classes.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Extended actor classes need to defined the `receive` method to determine how the actor will handle incoming messages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Contains useful `self` member variable that holds an `</a:t>
            </a:r>
            <a:r>
              <a:rPr lang="en-US" sz="2400" dirty="0" err="1"/>
              <a:t>ActorRef</a:t>
            </a:r>
            <a:r>
              <a:rPr lang="en-US" sz="2400" dirty="0"/>
              <a:t>`, a context/reference to the actor that can be passed by message to other actors.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 to be confused with </a:t>
            </a:r>
            <a:r>
              <a:rPr lang="en-US" sz="2400" dirty="0" err="1"/>
              <a:t>scala.actor.actor</a:t>
            </a:r>
            <a:r>
              <a:rPr lang="en-US" sz="2400" dirty="0"/>
              <a:t> (deprecated).</a:t>
            </a:r>
          </a:p>
        </p:txBody>
      </p:sp>
    </p:spTree>
    <p:extLst>
      <p:ext uri="{BB962C8B-B14F-4D97-AF65-F5344CB8AC3E}">
        <p14:creationId xmlns:p14="http://schemas.microsoft.com/office/powerpoint/2010/main" val="227452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</TotalTime>
  <Words>456</Words>
  <Application>Microsoft Macintosh PowerPoint</Application>
  <PresentationFormat>Widescreen</PresentationFormat>
  <Paragraphs>71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akka.actor.Actor</vt:lpstr>
      <vt:lpstr>akka.actor.ActorSystem</vt:lpstr>
      <vt:lpstr>akka.actor.Props</vt:lpstr>
      <vt:lpstr>PowerPoint Presentation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Actor Programming Model</dc:title>
  <dc:subject/>
  <dc:creator>Ye Paing</dc:creator>
  <dc:description/>
  <cp:lastModifiedBy>Microsoft Office User</cp:lastModifiedBy>
  <cp:revision>29</cp:revision>
  <dcterms:created xsi:type="dcterms:W3CDTF">2020-11-10T23:47:42Z</dcterms:created>
  <dcterms:modified xsi:type="dcterms:W3CDTF">2020-11-24T23:30:40Z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