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4B4E77F-6F22-40AD-B0F7-D4628769D5E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11/21/20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F25713F-BBCB-4471-A9AE-2F6B83D6903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The Actor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Programming Model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523880" y="36021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CSCI 795 – Reactive Programming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Hunter College, Fall 2020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Ye Paing, Alex Washburn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523880" y="29952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What makes an actor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554480" y="22287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has a unique identity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has a defined behavior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communicates via asynchronous messages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523880" y="29952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Unique Identity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554480" y="22287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Required to know where a message originated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Required to know where to send a message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523880" y="29952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Defined Behavior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554480" y="22287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Actors’ behavior defines how they process messages 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Behavior definition can change in response to a message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Actors can create other actors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523880" y="29952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Asynchronous Messaging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554480" y="22287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Non-blocking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Only uses messaging to communicate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523880" y="29952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Where do actors come from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554480" y="22287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Actors resemble human organization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Actors proposed usage for artificial intelligence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523880" y="29952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Why use actors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554480" y="2286000"/>
            <a:ext cx="9267840" cy="37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Simple API for multi-threading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Actors are easily created and easily removed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Automatically handle race conditions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 tight coupling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523880" y="17316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Application>LibreOffice/6.4.6.2$Linux_X86_64 LibreOffice_project/40$Build-2</Application>
  <Words>21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2020-11-10T23:47:42Z</dcterms:created>
  <dc:creator>Ye Paing</dc:creator>
  <dc:description/>
  <dc:language>en-US</dc:language>
  <cp:lastModifiedBy/>
  <dcterms:modified xsi:type="dcterms:W3CDTF">2020-11-21T19:26:29Z</dcterms:modified>
  <cp:revision>6</cp:revision>
  <dc:subject/>
  <dc:title>The Actor Programming Model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