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0404-7A1A-3345-936E-D1EAE2AC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638-CAC7-C946-91C1-B30E5F47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7BD4-6AEB-9E47-9B91-680A73B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586C-EB6D-994A-AC0F-58E3327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7146-F0AF-4B45-A866-5A3FA707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E4C1-3F5E-2A41-B658-70FE4E53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5726-58BC-3B44-AFB3-B1948B3B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F452-4416-C941-ADFE-334A6AB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2E4C-03AB-C94F-AAAA-80C0F70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2EE5-8B1E-7945-B925-99B6636E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D2541-58C3-6443-838D-C2885C943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ED49A-112E-5D4B-B313-94A83AC0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619D-E80D-9642-9B89-17A89328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D6AC-9C1C-FD4D-9557-1D3BD66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0EC3-402D-7246-81D8-0C7E66B2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CD2-A2A9-3B46-A88A-AC0E4A1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BC70-89F3-8847-8403-538FA882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D601-C284-AE46-B172-8B4D4AC4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1458-2CC3-0E49-8177-621B7188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0ED1-79CE-BC4B-86AC-D73BC33F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6D2C-F239-DF4C-B87E-3E47B3F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BD6B-2173-6446-8A4A-7404E5C9B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5147-6449-A84E-86D6-B009D826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20B9C-E56A-A945-8DF7-2AF971A3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4E12-043C-3A4A-A6D0-DAAB2F67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5D32-7117-4C46-B76F-B19CBD51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5C6C-D062-674F-AE9E-4DF24025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9BC8-A550-EF43-AAFB-1CE7B983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49DB-3B4E-D246-983B-675ACAB3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A37D3-4EE5-1A47-B74F-CCBD08BF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E791-B364-5D4B-9C16-6533505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F720-D6A0-1342-AB28-915FA1F5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12E0-879D-EB40-A144-2FD898A7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99531-78EC-7943-902F-54CE7C6B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305E7-A779-5743-91D7-41FE6DF8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0AA5-BB2D-F147-9465-FF6C8F4C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55917-8AD6-564D-935E-DE0C75DD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FFC40-F713-294B-A674-A4AA23C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5393-EEAA-AF4A-8683-DF80651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D750-B3B0-3640-BCA2-7B5B18A9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6D77-0914-8F40-BBB2-30676664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98C9F-DFF5-7A46-891E-D2381DA5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A11E8-566B-6B45-BFAA-CC3AAA29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BCBE6-F5ED-2E46-A8F1-4A3FC352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CBF83-52F3-ED45-BB67-A2FED385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2793-8FCE-E54D-A2DB-EF805BB1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C46C-E3F5-1345-A0FF-619E2E77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B5A6-5B4B-F74C-942B-74D68C15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4F5C-BA82-EE46-9C13-63DCF9BC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1D278-B203-FB4C-A625-67BBA319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8EDD-471D-FF4C-9FCB-EC265F86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768-A2F3-D44A-9093-5F204682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3D81-7557-D44E-A0B0-FA0F1B0A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890D4-9FE7-F046-8F6C-0C6355657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8AB7-EE1C-AA45-A0FB-02F620C0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FD3B-C967-3B47-9E4D-F3B7DAC0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A3AEC-B0AB-8740-AE4F-E183EDDC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049C-8EB4-8E4A-A764-87151E5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DA2EE-60A2-FD4D-8151-64DAE99E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7724-ACAA-9648-AEC3-1753D29C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8D7F-0CD6-654B-8488-2B3AC8FF2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4C26-F35E-1E43-905D-D4A16F97663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F71D-5F45-3D4E-B32F-726A5734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F409-291B-8242-A928-E0C9BCE4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BB69-2AC4-9B43-8776-ED572DA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7BDE-58FB-DA42-BB19-A90640B32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Actor</a:t>
            </a:r>
            <a:br>
              <a:rPr lang="en-US" dirty="0"/>
            </a:br>
            <a:r>
              <a:rPr lang="en-US" dirty="0"/>
              <a:t>Programming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CB2D7-D05C-DE41-BD0B-0F2BE6D98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68047" cy="2618009"/>
          </a:xfrm>
        </p:spPr>
        <p:txBody>
          <a:bodyPr>
            <a:normAutofit/>
          </a:bodyPr>
          <a:lstStyle/>
          <a:p>
            <a:r>
              <a:rPr lang="en-US" dirty="0"/>
              <a:t>CSCI 795 – Reactive Programming</a:t>
            </a:r>
            <a:br>
              <a:rPr lang="en-US" dirty="0"/>
            </a:br>
            <a:r>
              <a:rPr lang="en-US" dirty="0"/>
              <a:t>Hunter College, Fall 2020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 </a:t>
            </a:r>
            <a:r>
              <a:rPr lang="en-US" dirty="0" err="1"/>
              <a:t>Paing</a:t>
            </a:r>
            <a:r>
              <a:rPr lang="en-US" dirty="0"/>
              <a:t>, Alex Washburn</a:t>
            </a:r>
          </a:p>
        </p:txBody>
      </p:sp>
    </p:spTree>
    <p:extLst>
      <p:ext uri="{BB962C8B-B14F-4D97-AF65-F5344CB8AC3E}">
        <p14:creationId xmlns:p14="http://schemas.microsoft.com/office/powerpoint/2010/main" val="14973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Actor Programming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Actor Programming Model</dc:title>
  <dc:creator>Ye Paing</dc:creator>
  <cp:lastModifiedBy>Ye Paing</cp:lastModifiedBy>
  <cp:revision>1</cp:revision>
  <dcterms:created xsi:type="dcterms:W3CDTF">2020-11-10T23:47:42Z</dcterms:created>
  <dcterms:modified xsi:type="dcterms:W3CDTF">2020-11-10T23:49:16Z</dcterms:modified>
</cp:coreProperties>
</file>