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  <p:sldId id="256" r:id="rId4"/>
    <p:sldId id="261" r:id="rId5"/>
    <p:sldId id="257" r:id="rId6"/>
    <p:sldId id="258" r:id="rId7"/>
    <p:sldId id="259" r:id="rId8"/>
    <p:sldId id="260" r:id="rId9"/>
    <p:sldId id="262" r:id="rId10"/>
    <p:sldId id="263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437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B1DA-7430-4A91-BE65-DF8BEC4496E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A96-8933-4632-8FBB-D55E8714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2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B1DA-7430-4A91-BE65-DF8BEC4496E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A96-8933-4632-8FBB-D55E8714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3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B1DA-7430-4A91-BE65-DF8BEC4496E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A96-8933-4632-8FBB-D55E8714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8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B1DA-7430-4A91-BE65-DF8BEC4496E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A96-8933-4632-8FBB-D55E8714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B1DA-7430-4A91-BE65-DF8BEC4496E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A96-8933-4632-8FBB-D55E8714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0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B1DA-7430-4A91-BE65-DF8BEC4496E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A96-8933-4632-8FBB-D55E8714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1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B1DA-7430-4A91-BE65-DF8BEC4496E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A96-8933-4632-8FBB-D55E8714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7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B1DA-7430-4A91-BE65-DF8BEC4496E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A96-8933-4632-8FBB-D55E8714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1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B1DA-7430-4A91-BE65-DF8BEC4496E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A96-8933-4632-8FBB-D55E8714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7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B1DA-7430-4A91-BE65-DF8BEC4496E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A96-8933-4632-8FBB-D55E8714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2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B1DA-7430-4A91-BE65-DF8BEC4496E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A96-8933-4632-8FBB-D55E8714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6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E8DB1DA-7430-4A91-BE65-DF8BEC4496E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F75BA96-8933-4632-8FBB-D55E8714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36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867B88-2711-B166-BF0F-7563C1564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6528" y="642902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08F6B8-DDC9-422E-B241-3222341D7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5931" y="631672"/>
            <a:ext cx="5290997" cy="529099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0502" y="536920"/>
            <a:ext cx="5290997" cy="529099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F40DCB-DE4D-B339-B011-E80F32A9C1CD}"/>
              </a:ext>
            </a:extLst>
          </p:cNvPr>
          <p:cNvSpPr txBox="1"/>
          <p:nvPr/>
        </p:nvSpPr>
        <p:spPr>
          <a:xfrm>
            <a:off x="3964676" y="1479558"/>
            <a:ext cx="4339988" cy="25778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CSCI 513 Final Project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D4ACC-C2FD-653E-4521-CA498A13417F}"/>
              </a:ext>
            </a:extLst>
          </p:cNvPr>
          <p:cNvSpPr txBox="1"/>
          <p:nvPr/>
        </p:nvSpPr>
        <p:spPr>
          <a:xfrm>
            <a:off x="3704392" y="3810689"/>
            <a:ext cx="4768592" cy="1678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Jichao Fang</a:t>
            </a:r>
          </a:p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Department of Earth Atmosphere and Environment</a:t>
            </a:r>
          </a:p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2025/4/30</a:t>
            </a: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662598"/>
            <a:ext cx="574267" cy="5742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14A1FA07-A873-4AB3-8D01-CFEEEA8CA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662598"/>
            <a:ext cx="574267" cy="5742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2901" y="45780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31C48F7-8F88-43DC-B1A6-2967CF5AF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2901" y="4578041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3378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09D97-367A-73E7-2390-E5A7DA1B2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B69C-E3C1-89C5-4AD3-872CBB25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97"/>
          </a:xfrm>
        </p:spPr>
        <p:txBody>
          <a:bodyPr>
            <a:normAutofit/>
          </a:bodyPr>
          <a:lstStyle/>
          <a:p>
            <a:r>
              <a:rPr lang="en-US" sz="3600" dirty="0"/>
              <a:t>Frontend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E58C9-D9E1-D100-3042-F8155F3CE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705"/>
            <a:ext cx="10515600" cy="4991258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Component: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Map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Control</a:t>
            </a:r>
          </a:p>
          <a:p>
            <a:r>
              <a:rPr lang="en-US" dirty="0">
                <a:latin typeface="Arial" panose="020B0604020202020204" pitchFamily="34" charset="0"/>
              </a:rPr>
              <a:t>Hooks</a:t>
            </a:r>
          </a:p>
          <a:p>
            <a:pPr lvl="1"/>
            <a:r>
              <a:rPr lang="en-US" dirty="0" err="1">
                <a:latin typeface="Arial" panose="020B0604020202020204" pitchFamily="34" charset="0"/>
              </a:rPr>
              <a:t>useGameState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Service:</a:t>
            </a:r>
          </a:p>
          <a:p>
            <a:pPr lvl="1"/>
            <a:r>
              <a:rPr lang="en-US" dirty="0" err="1">
                <a:latin typeface="Arial" panose="020B0604020202020204" pitchFamily="34" charset="0"/>
              </a:rPr>
              <a:t>ApiClient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51A50F-006E-4DC7-467B-E33347940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688" y="0"/>
            <a:ext cx="29756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3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4AC9DE-A37B-3B46-E45E-57E1DB708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395957-D521-6548-99C4-0D30CF52D75A}"/>
              </a:ext>
            </a:extLst>
          </p:cNvPr>
          <p:cNvSpPr txBox="1"/>
          <p:nvPr/>
        </p:nvSpPr>
        <p:spPr>
          <a:xfrm>
            <a:off x="861237" y="584791"/>
            <a:ext cx="10079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Teammate: Claude 3.7 Sonnet, Gemini 2.5 Pro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B39163-E3F8-9195-C6D5-3F843816C044}"/>
              </a:ext>
            </a:extLst>
          </p:cNvPr>
          <p:cNvSpPr txBox="1"/>
          <p:nvPr/>
        </p:nvSpPr>
        <p:spPr>
          <a:xfrm>
            <a:off x="1010093" y="1711842"/>
            <a:ext cx="106538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AI helped in design project structure, </a:t>
            </a:r>
            <a:r>
              <a:rPr lang="en-US" sz="2800" dirty="0" err="1">
                <a:solidFill>
                  <a:schemeClr val="bg1"/>
                </a:solidFill>
              </a:rPr>
              <a:t>ie</a:t>
            </a:r>
            <a:r>
              <a:rPr lang="en-US" sz="2800" dirty="0">
                <a:solidFill>
                  <a:schemeClr val="bg1"/>
                </a:solidFill>
              </a:rPr>
              <a:t>, a maven project, helped me understand design proper packages (com.csci513.finalproject), setup react project.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AI helped debug when I get stuck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AI is extremely powerful in writing UI.</a:t>
            </a:r>
          </a:p>
        </p:txBody>
      </p:sp>
    </p:spTree>
    <p:extLst>
      <p:ext uri="{BB962C8B-B14F-4D97-AF65-F5344CB8AC3E}">
        <p14:creationId xmlns:p14="http://schemas.microsoft.com/office/powerpoint/2010/main" val="317091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644CEB-97AB-9E93-7E49-EACB16249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572C5D-B901-055F-F32A-19ED1D38640A}"/>
              </a:ext>
            </a:extLst>
          </p:cNvPr>
          <p:cNvSpPr txBox="1"/>
          <p:nvPr/>
        </p:nvSpPr>
        <p:spPr>
          <a:xfrm>
            <a:off x="2399234" y="2073715"/>
            <a:ext cx="6935759" cy="2993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Game demo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116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C9952E-3675-B562-DE52-10B7F8509B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1479"/>
          <a:stretch/>
        </p:blipFill>
        <p:spPr>
          <a:xfrm>
            <a:off x="250198" y="1454750"/>
            <a:ext cx="7277654" cy="47227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20CC06-C40E-C2BE-1650-7EC2B58E27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082"/>
          <a:stretch/>
        </p:blipFill>
        <p:spPr>
          <a:xfrm>
            <a:off x="5050378" y="680484"/>
            <a:ext cx="7141622" cy="26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8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77422-0077-C3D6-C42A-B734A6452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DB37-B843-A098-FA10-F622B09C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97"/>
          </a:xfrm>
        </p:spPr>
        <p:txBody>
          <a:bodyPr>
            <a:normAutofit/>
          </a:bodyPr>
          <a:lstStyle/>
          <a:p>
            <a:r>
              <a:rPr lang="en-US" sz="3600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2D08B-BD39-118F-CFE1-F5150A4E5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705"/>
            <a:ext cx="10515600" cy="4991258"/>
          </a:xfrm>
        </p:spPr>
        <p:txBody>
          <a:bodyPr/>
          <a:lstStyle/>
          <a:p>
            <a:r>
              <a:rPr lang="en-US" dirty="0"/>
              <a:t>Observer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436F36-422C-9E6C-7543-F0029318684C}"/>
              </a:ext>
            </a:extLst>
          </p:cNvPr>
          <p:cNvSpPr txBox="1"/>
          <p:nvPr/>
        </p:nvSpPr>
        <p:spPr>
          <a:xfrm>
            <a:off x="934064" y="3876636"/>
            <a:ext cx="6096000" cy="1248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Observable {</a:t>
            </a:r>
          </a:p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registerObserver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Observer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observer);</a:t>
            </a:r>
          </a:p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removeObserver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Observer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observer);</a:t>
            </a:r>
          </a:p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notifyObservers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8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BE5722-6435-5A94-78AE-08B3AB7A5789}"/>
              </a:ext>
            </a:extLst>
          </p:cNvPr>
          <p:cNvSpPr txBox="1"/>
          <p:nvPr/>
        </p:nvSpPr>
        <p:spPr>
          <a:xfrm>
            <a:off x="1347019" y="2192410"/>
            <a:ext cx="6096000" cy="786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Observer {</a:t>
            </a:r>
          </a:p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update(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Observable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observable);</a:t>
            </a:r>
          </a:p>
          <a:p>
            <a:pPr>
              <a:lnSpc>
                <a:spcPts val="18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156015-D5D3-1994-8A4B-E7181080D546}"/>
              </a:ext>
            </a:extLst>
          </p:cNvPr>
          <p:cNvSpPr txBox="1"/>
          <p:nvPr/>
        </p:nvSpPr>
        <p:spPr>
          <a:xfrm>
            <a:off x="6784259" y="2192410"/>
            <a:ext cx="6096000" cy="555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PirateShip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GameCharacter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Observer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0160EC-ABF3-9BED-BB39-19D28D6457C9}"/>
              </a:ext>
            </a:extLst>
          </p:cNvPr>
          <p:cNvSpPr txBox="1"/>
          <p:nvPr/>
        </p:nvSpPr>
        <p:spPr>
          <a:xfrm>
            <a:off x="5565059" y="5439006"/>
            <a:ext cx="6440128" cy="555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ColumbusShip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GameCharacter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Observable</a:t>
            </a:r>
          </a:p>
        </p:txBody>
      </p:sp>
    </p:spTree>
    <p:extLst>
      <p:ext uri="{BB962C8B-B14F-4D97-AF65-F5344CB8AC3E}">
        <p14:creationId xmlns:p14="http://schemas.microsoft.com/office/powerpoint/2010/main" val="338293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7C6D-99AE-334B-039B-E82B03062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97"/>
          </a:xfrm>
        </p:spPr>
        <p:txBody>
          <a:bodyPr>
            <a:normAutofit/>
          </a:bodyPr>
          <a:lstStyle/>
          <a:p>
            <a:r>
              <a:rPr lang="en-US" sz="3600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D1460-D78A-ED58-8B36-36B1F4462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705"/>
            <a:ext cx="10515600" cy="4991258"/>
          </a:xfrm>
        </p:spPr>
        <p:txBody>
          <a:bodyPr/>
          <a:lstStyle/>
          <a:p>
            <a:r>
              <a:rPr lang="en-US" dirty="0"/>
              <a:t>Singleton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4F795-FBE0-7F09-2ABF-A62752878319}"/>
              </a:ext>
            </a:extLst>
          </p:cNvPr>
          <p:cNvSpPr txBox="1"/>
          <p:nvPr/>
        </p:nvSpPr>
        <p:spPr>
          <a:xfrm>
            <a:off x="2664542" y="2227838"/>
            <a:ext cx="6096000" cy="2402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OceanMap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OceanMap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instance;</a:t>
            </a:r>
          </a:p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MapCell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[][] grid;</a:t>
            </a:r>
          </a:p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width;</a:t>
            </a:r>
          </a:p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height;</a:t>
            </a:r>
          </a:p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treasurePosition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islandPositions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&lt;&gt;();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Store island locations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Random();</a:t>
            </a:r>
          </a:p>
        </p:txBody>
      </p:sp>
    </p:spTree>
    <p:extLst>
      <p:ext uri="{BB962C8B-B14F-4D97-AF65-F5344CB8AC3E}">
        <p14:creationId xmlns:p14="http://schemas.microsoft.com/office/powerpoint/2010/main" val="164910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EDA65-2DC2-C2D0-2F8C-234E6B0A8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764AA-A799-2892-2637-476C7E71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97"/>
          </a:xfrm>
        </p:spPr>
        <p:txBody>
          <a:bodyPr>
            <a:normAutofit/>
          </a:bodyPr>
          <a:lstStyle/>
          <a:p>
            <a:r>
              <a:rPr lang="en-US" sz="3600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9C97F-9519-9C9C-EB12-A08CC4386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705"/>
            <a:ext cx="10515600" cy="4991258"/>
          </a:xfrm>
        </p:spPr>
        <p:txBody>
          <a:bodyPr/>
          <a:lstStyle/>
          <a:p>
            <a:r>
              <a:rPr lang="en-US" dirty="0"/>
              <a:t>Factory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D4C2E9-516D-63DF-C5C1-154B0B38AB9B}"/>
              </a:ext>
            </a:extLst>
          </p:cNvPr>
          <p:cNvSpPr txBox="1"/>
          <p:nvPr/>
        </p:nvSpPr>
        <p:spPr>
          <a:xfrm>
            <a:off x="1111045" y="2107168"/>
            <a:ext cx="10515600" cy="1248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PirateShipFactory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The abstract factory method.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Subclasses will implement this to create specific pirate ship types.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PirateShip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createPirateShip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type,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position);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9A476-42E2-4270-7EAB-25983E2DF7F2}"/>
              </a:ext>
            </a:extLst>
          </p:cNvPr>
          <p:cNvSpPr txBox="1"/>
          <p:nvPr/>
        </p:nvSpPr>
        <p:spPr>
          <a:xfrm>
            <a:off x="1111044" y="4377276"/>
            <a:ext cx="10382865" cy="1248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StandardPirateShipFactory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PirateShipFactory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PirateShip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createPirateShip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type,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position) {</a:t>
            </a:r>
          </a:p>
          <a:p>
            <a:pPr>
              <a:lnSpc>
                <a:spcPts val="18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PirateShip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pirateShip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827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51B22-33AF-1025-469C-616067F71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B41A-CC3B-4EFE-68AC-8EBE30C5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97"/>
          </a:xfrm>
        </p:spPr>
        <p:txBody>
          <a:bodyPr>
            <a:normAutofit/>
          </a:bodyPr>
          <a:lstStyle/>
          <a:p>
            <a:r>
              <a:rPr lang="en-US" sz="3600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F7940-5F16-B105-5537-F01F23ABA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705"/>
            <a:ext cx="10515600" cy="4991258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Strategy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9D68E6-8482-8A34-7733-60A403460B54}"/>
              </a:ext>
            </a:extLst>
          </p:cNvPr>
          <p:cNvSpPr txBox="1"/>
          <p:nvPr/>
        </p:nvSpPr>
        <p:spPr>
          <a:xfrm>
            <a:off x="1140541" y="2101574"/>
            <a:ext cx="9792929" cy="324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ChaseStrategy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MovementStrategy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725E2-2621-E777-31AA-1EF354DA213E}"/>
              </a:ext>
            </a:extLst>
          </p:cNvPr>
          <p:cNvSpPr txBox="1"/>
          <p:nvPr/>
        </p:nvSpPr>
        <p:spPr>
          <a:xfrm>
            <a:off x="1140541" y="4311374"/>
            <a:ext cx="9409472" cy="324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PredictiveChaseStrategy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MovementStrategy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D3DF4-3AA0-5F39-93C0-64791669DE09}"/>
              </a:ext>
            </a:extLst>
          </p:cNvPr>
          <p:cNvSpPr txBox="1"/>
          <p:nvPr/>
        </p:nvSpPr>
        <p:spPr>
          <a:xfrm>
            <a:off x="1140541" y="5195049"/>
            <a:ext cx="8662220" cy="324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PatrolStrategy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MovementStrategy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1EB672-EEF2-95AF-E57E-9A72B4D346F9}"/>
              </a:ext>
            </a:extLst>
          </p:cNvPr>
          <p:cNvSpPr txBox="1"/>
          <p:nvPr/>
        </p:nvSpPr>
        <p:spPr>
          <a:xfrm>
            <a:off x="1238864" y="2664004"/>
            <a:ext cx="9212826" cy="1017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PirateShip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y,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MovementStrategy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strategy) {</a:t>
            </a:r>
          </a:p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(x, y);</a:t>
            </a:r>
          </a:p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.movementStrategy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strategy;</a:t>
            </a:r>
          </a:p>
          <a:p>
            <a:pPr>
              <a:lnSpc>
                <a:spcPts val="18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70022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3FD9D-1077-C363-8122-91BBD9B69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AA73-1BDB-1883-21D0-6393F4BEF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97"/>
          </a:xfrm>
        </p:spPr>
        <p:txBody>
          <a:bodyPr>
            <a:normAutofit/>
          </a:bodyPr>
          <a:lstStyle/>
          <a:p>
            <a:r>
              <a:rPr lang="en-US" sz="3600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3BBBD-5F8D-4A2E-AD6B-29771FFF0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705"/>
            <a:ext cx="10515600" cy="4991258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Composite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7F079-93FB-4DD6-472A-D7258574D93B}"/>
              </a:ext>
            </a:extLst>
          </p:cNvPr>
          <p:cNvSpPr txBox="1"/>
          <p:nvPr/>
        </p:nvSpPr>
        <p:spPr>
          <a:xfrm>
            <a:off x="2054942" y="2010513"/>
            <a:ext cx="6096000" cy="324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OceanFeature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C07247-60AA-A904-1A48-906E956077BC}"/>
              </a:ext>
            </a:extLst>
          </p:cNvPr>
          <p:cNvSpPr txBox="1"/>
          <p:nvPr/>
        </p:nvSpPr>
        <p:spPr>
          <a:xfrm>
            <a:off x="2054942" y="2709054"/>
            <a:ext cx="8750710" cy="786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FeatureGroup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OceanFeature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OceanFeature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features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&lt;&gt;();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C846A-8599-D38C-18EC-076DB783337C}"/>
              </a:ext>
            </a:extLst>
          </p:cNvPr>
          <p:cNvSpPr txBox="1"/>
          <p:nvPr/>
        </p:nvSpPr>
        <p:spPr>
          <a:xfrm>
            <a:off x="2054941" y="5018900"/>
            <a:ext cx="9045677" cy="555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SeaMonster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GameCharacter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OceanFeature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</p:txBody>
      </p:sp>
    </p:spTree>
    <p:extLst>
      <p:ext uri="{BB962C8B-B14F-4D97-AF65-F5344CB8AC3E}">
        <p14:creationId xmlns:p14="http://schemas.microsoft.com/office/powerpoint/2010/main" val="103426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654BF-CB11-8FD9-2322-E5A96EDDC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154A5-FC60-A42F-B4FE-E360E8990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97"/>
          </a:xfrm>
        </p:spPr>
        <p:txBody>
          <a:bodyPr>
            <a:normAutofit/>
          </a:bodyPr>
          <a:lstStyle/>
          <a:p>
            <a:r>
              <a:rPr lang="en-US" sz="3600" dirty="0"/>
              <a:t>Backend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1697D-3D9C-FE6C-1E8B-F5FF6C704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705"/>
            <a:ext cx="10515600" cy="4991258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API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8AA03-B5AD-6D5A-3074-BE1298F66F2B}"/>
              </a:ext>
            </a:extLst>
          </p:cNvPr>
          <p:cNvSpPr txBox="1"/>
          <p:nvPr/>
        </p:nvSpPr>
        <p:spPr>
          <a:xfrm>
            <a:off x="1293830" y="2057720"/>
            <a:ext cx="6094428" cy="786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WebServer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NanoHTTPD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GameManager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gameManager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8BA98B-10BB-EF09-161A-BEBF43DC3A3C}"/>
              </a:ext>
            </a:extLst>
          </p:cNvPr>
          <p:cNvSpPr txBox="1"/>
          <p:nvPr/>
        </p:nvSpPr>
        <p:spPr>
          <a:xfrm>
            <a:off x="1189703" y="3341792"/>
            <a:ext cx="10038736" cy="2402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uri.equals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"/state"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Method.</a:t>
            </a:r>
            <a:r>
              <a:rPr lang="en-US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(method)) {</a:t>
            </a:r>
          </a:p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uri.equals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"/action/move"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Method.</a:t>
            </a:r>
            <a:r>
              <a:rPr lang="en-US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(method)) {</a:t>
            </a:r>
          </a:p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handleMoveAction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(session);</a:t>
            </a:r>
          </a:p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uri.equals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"/action/restart"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Method.</a:t>
            </a:r>
            <a:r>
              <a:rPr lang="en-US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(method)) {</a:t>
            </a:r>
          </a:p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handleRestartAction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8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</p:txBody>
      </p:sp>
    </p:spTree>
    <p:extLst>
      <p:ext uri="{BB962C8B-B14F-4D97-AF65-F5344CB8AC3E}">
        <p14:creationId xmlns:p14="http://schemas.microsoft.com/office/powerpoint/2010/main" val="53544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</TotalTime>
  <Words>439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Design Patterns</vt:lpstr>
      <vt:lpstr>Design Patterns</vt:lpstr>
      <vt:lpstr>Design Patterns</vt:lpstr>
      <vt:lpstr>Design Patterns</vt:lpstr>
      <vt:lpstr>Design Patterns</vt:lpstr>
      <vt:lpstr>Backend Management</vt:lpstr>
      <vt:lpstr>Frontend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Jichao Fang</dc:creator>
  <cp:lastModifiedBy>Jichao Fang</cp:lastModifiedBy>
  <cp:revision>1</cp:revision>
  <dcterms:created xsi:type="dcterms:W3CDTF">2025-04-30T10:11:11Z</dcterms:created>
  <dcterms:modified xsi:type="dcterms:W3CDTF">2025-04-30T16:06:21Z</dcterms:modified>
</cp:coreProperties>
</file>