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84" r:id="rId2"/>
    <p:sldId id="285" r:id="rId3"/>
    <p:sldId id="297" r:id="rId4"/>
    <p:sldId id="289" r:id="rId5"/>
    <p:sldId id="290" r:id="rId6"/>
    <p:sldId id="291" r:id="rId7"/>
    <p:sldId id="287" r:id="rId8"/>
    <p:sldId id="296" r:id="rId9"/>
    <p:sldId id="295" r:id="rId10"/>
    <p:sldId id="298" r:id="rId11"/>
    <p:sldId id="300" r:id="rId12"/>
    <p:sldId id="283" r:id="rId13"/>
    <p:sldId id="288" r:id="rId14"/>
    <p:sldId id="292" r:id="rId15"/>
  </p:sldIdLst>
  <p:sldSz cx="10083800" cy="5664200"/>
  <p:notesSz cx="10083800" cy="566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D87156-1F9D-4413-8547-0FFC5757FE77}" v="723" dt="2024-10-16T09:31:17.269"/>
    <p1510:client id="{278B1233-4CE8-40D6-AEE2-0152D31E78C9}" v="32" dt="2024-10-16T00:18:53.474"/>
    <p1510:client id="{554CFC78-EC3A-415A-8E50-33D53A2D7C20}" v="232" dt="2024-10-16T16:24:46.246"/>
    <p1510:client id="{B672B6B1-2127-4186-8C23-A2B5323571A8}" v="3723" dt="2024-10-16T05:24:48.611"/>
    <p1510:client id="{FB8DB20C-CC71-490D-B660-148617CBF7A5}" v="8" dt="2024-10-16T17:26:14.3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622"/>
            <a:ext cx="10083800" cy="429797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69938" y="1196889"/>
            <a:ext cx="8743925" cy="2453868"/>
          </a:xfrm>
        </p:spPr>
        <p:txBody>
          <a:bodyPr/>
          <a:lstStyle>
            <a:lvl1pPr>
              <a:defRPr sz="9614"/>
            </a:lvl1pPr>
          </a:lstStyle>
          <a:p>
            <a:r>
              <a:rPr lang="en-US"/>
              <a:t>Click to edit Master title style</a:t>
            </a:r>
          </a:p>
        </p:txBody>
      </p:sp>
      <p:sp>
        <p:nvSpPr>
          <p:cNvPr id="3" name="Subtitle 2"/>
          <p:cNvSpPr>
            <a:spLocks noGrp="1"/>
          </p:cNvSpPr>
          <p:nvPr>
            <p:ph type="subTitle" idx="1"/>
          </p:nvPr>
        </p:nvSpPr>
        <p:spPr>
          <a:xfrm>
            <a:off x="669938" y="4361589"/>
            <a:ext cx="8743925" cy="359256"/>
          </a:xfrm>
        </p:spPr>
        <p:txBody>
          <a:bodyPr anchor="t"/>
          <a:lstStyle>
            <a:lvl1pPr marL="0" indent="0" algn="l">
              <a:buNone/>
              <a:defRPr>
                <a:solidFill>
                  <a:schemeClr val="tx1"/>
                </a:solidFill>
              </a:defRPr>
            </a:lvl1pPr>
            <a:lvl2pPr marL="813953" indent="0" algn="ctr">
              <a:buNone/>
              <a:defRPr>
                <a:solidFill>
                  <a:schemeClr val="tx1">
                    <a:tint val="75000"/>
                  </a:schemeClr>
                </a:solidFill>
              </a:defRPr>
            </a:lvl2pPr>
            <a:lvl3pPr marL="1627906" indent="0" algn="ctr">
              <a:buNone/>
              <a:defRPr>
                <a:solidFill>
                  <a:schemeClr val="tx1">
                    <a:tint val="75000"/>
                  </a:schemeClr>
                </a:solidFill>
              </a:defRPr>
            </a:lvl3pPr>
            <a:lvl4pPr marL="2441859" indent="0" algn="ctr">
              <a:buNone/>
              <a:defRPr>
                <a:solidFill>
                  <a:schemeClr val="tx1">
                    <a:tint val="75000"/>
                  </a:schemeClr>
                </a:solidFill>
              </a:defRPr>
            </a:lvl4pPr>
            <a:lvl5pPr marL="3255813" indent="0" algn="ctr">
              <a:buNone/>
              <a:defRPr>
                <a:solidFill>
                  <a:schemeClr val="tx1">
                    <a:tint val="75000"/>
                  </a:schemeClr>
                </a:solidFill>
              </a:defRPr>
            </a:lvl5pPr>
            <a:lvl6pPr marL="4069766" indent="0" algn="ctr">
              <a:buNone/>
              <a:defRPr>
                <a:solidFill>
                  <a:schemeClr val="tx1">
                    <a:tint val="75000"/>
                  </a:schemeClr>
                </a:solidFill>
              </a:defRPr>
            </a:lvl6pPr>
            <a:lvl7pPr marL="4883719" indent="0" algn="ctr">
              <a:buNone/>
              <a:defRPr>
                <a:solidFill>
                  <a:schemeClr val="tx1">
                    <a:tint val="75000"/>
                  </a:schemeClr>
                </a:solidFill>
              </a:defRPr>
            </a:lvl7pPr>
            <a:lvl8pPr marL="5697672" indent="0" algn="ctr">
              <a:buNone/>
              <a:defRPr>
                <a:solidFill>
                  <a:schemeClr val="tx1">
                    <a:tint val="75000"/>
                  </a:schemeClr>
                </a:solidFill>
              </a:defRPr>
            </a:lvl8pPr>
            <a:lvl9pPr marL="651162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165894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9937" y="3964940"/>
            <a:ext cx="8735173" cy="468084"/>
          </a:xfrm>
        </p:spPr>
        <p:txBody>
          <a:bodyPr anchor="b">
            <a:normAutofit/>
          </a:bodyPr>
          <a:lstStyle>
            <a:lvl1pPr algn="l">
              <a:defRPr sz="4273"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0083800" cy="396494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2848"/>
            </a:lvl1pPr>
          </a:lstStyle>
          <a:p>
            <a:r>
              <a:rPr lang="en-US"/>
              <a:t>Click icon to add picture</a:t>
            </a:r>
          </a:p>
        </p:txBody>
      </p:sp>
      <p:sp>
        <p:nvSpPr>
          <p:cNvPr id="4" name="Text Placeholder 3"/>
          <p:cNvSpPr>
            <a:spLocks noGrp="1"/>
          </p:cNvSpPr>
          <p:nvPr>
            <p:ph type="body" sz="half" idx="2"/>
          </p:nvPr>
        </p:nvSpPr>
        <p:spPr>
          <a:xfrm>
            <a:off x="669937" y="4433023"/>
            <a:ext cx="8735173" cy="407770"/>
          </a:xfrm>
        </p:spPr>
        <p:txBody>
          <a:bodyPr>
            <a:normAutofit/>
          </a:bodyPr>
          <a:lstStyle>
            <a:lvl1pPr marL="0" indent="0">
              <a:buNone/>
              <a:defRPr sz="2136"/>
            </a:lvl1pPr>
            <a:lvl2pPr marL="813953" indent="0">
              <a:buNone/>
              <a:defRPr sz="2136"/>
            </a:lvl2pPr>
            <a:lvl3pPr marL="1627906" indent="0">
              <a:buNone/>
              <a:defRPr sz="1780"/>
            </a:lvl3pPr>
            <a:lvl4pPr marL="2441859" indent="0">
              <a:buNone/>
              <a:defRPr sz="1602"/>
            </a:lvl4pPr>
            <a:lvl5pPr marL="3255813" indent="0">
              <a:buNone/>
              <a:defRPr sz="1602"/>
            </a:lvl5pPr>
            <a:lvl6pPr marL="4069766" indent="0">
              <a:buNone/>
              <a:defRPr sz="1602"/>
            </a:lvl6pPr>
            <a:lvl7pPr marL="4883719" indent="0">
              <a:buNone/>
              <a:defRPr sz="1602"/>
            </a:lvl7pPr>
            <a:lvl8pPr marL="5697672" indent="0">
              <a:buNone/>
              <a:defRPr sz="1602"/>
            </a:lvl8pPr>
            <a:lvl9pPr marL="6511625" indent="0">
              <a:buNone/>
              <a:defRPr sz="1602"/>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163922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522466" y="893203"/>
            <a:ext cx="5237436" cy="267532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03835" y="1022911"/>
            <a:ext cx="4874697" cy="2185327"/>
          </a:xfrm>
        </p:spPr>
        <p:txBody>
          <a:bodyPr anchor="b"/>
          <a:lstStyle>
            <a:lvl1pPr algn="l">
              <a:defRPr sz="7477" b="1" cap="none"/>
            </a:lvl1pPr>
          </a:lstStyle>
          <a:p>
            <a:r>
              <a:rPr lang="en-US"/>
              <a:t>Click to edit Master title style</a:t>
            </a:r>
          </a:p>
        </p:txBody>
      </p:sp>
      <p:sp>
        <p:nvSpPr>
          <p:cNvPr id="3" name="Text Placeholder 2"/>
          <p:cNvSpPr>
            <a:spLocks noGrp="1"/>
          </p:cNvSpPr>
          <p:nvPr>
            <p:ph type="body" idx="1"/>
          </p:nvPr>
        </p:nvSpPr>
        <p:spPr>
          <a:xfrm>
            <a:off x="705659" y="3670151"/>
            <a:ext cx="4872874" cy="589084"/>
          </a:xfrm>
        </p:spPr>
        <p:txBody>
          <a:bodyPr anchor="t">
            <a:noAutofit/>
          </a:bodyPr>
          <a:lstStyle>
            <a:lvl1pPr marL="0" indent="0" algn="l">
              <a:buNone/>
              <a:defRPr sz="3205">
                <a:solidFill>
                  <a:schemeClr val="tx1"/>
                </a:solidFill>
              </a:defRPr>
            </a:lvl1pPr>
            <a:lvl2pPr marL="813953" indent="0">
              <a:buNone/>
              <a:defRPr sz="3205">
                <a:solidFill>
                  <a:schemeClr val="tx1">
                    <a:tint val="75000"/>
                  </a:schemeClr>
                </a:solidFill>
              </a:defRPr>
            </a:lvl2pPr>
            <a:lvl3pPr marL="1627906" indent="0">
              <a:buNone/>
              <a:defRPr sz="2848">
                <a:solidFill>
                  <a:schemeClr val="tx1">
                    <a:tint val="75000"/>
                  </a:schemeClr>
                </a:solidFill>
              </a:defRPr>
            </a:lvl3pPr>
            <a:lvl4pPr marL="2441859" indent="0">
              <a:buNone/>
              <a:defRPr sz="2492">
                <a:solidFill>
                  <a:schemeClr val="tx1">
                    <a:tint val="75000"/>
                  </a:schemeClr>
                </a:solidFill>
              </a:defRPr>
            </a:lvl4pPr>
            <a:lvl5pPr marL="3255813" indent="0">
              <a:buNone/>
              <a:defRPr sz="2492">
                <a:solidFill>
                  <a:schemeClr val="tx1">
                    <a:tint val="75000"/>
                  </a:schemeClr>
                </a:solidFill>
              </a:defRPr>
            </a:lvl5pPr>
            <a:lvl6pPr marL="4069766" indent="0">
              <a:buNone/>
              <a:defRPr sz="2492">
                <a:solidFill>
                  <a:schemeClr val="tx1">
                    <a:tint val="75000"/>
                  </a:schemeClr>
                </a:solidFill>
              </a:defRPr>
            </a:lvl6pPr>
            <a:lvl7pPr marL="4883719" indent="0">
              <a:buNone/>
              <a:defRPr sz="2492">
                <a:solidFill>
                  <a:schemeClr val="tx1">
                    <a:tint val="75000"/>
                  </a:schemeClr>
                </a:solidFill>
              </a:defRPr>
            </a:lvl7pPr>
            <a:lvl8pPr marL="5697672" indent="0">
              <a:buNone/>
              <a:defRPr sz="2492">
                <a:solidFill>
                  <a:schemeClr val="tx1">
                    <a:tint val="75000"/>
                  </a:schemeClr>
                </a:solidFill>
              </a:defRPr>
            </a:lvl8pPr>
            <a:lvl9pPr marL="6511625" indent="0">
              <a:buNone/>
              <a:defRPr sz="2492">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6264861" y="893203"/>
            <a:ext cx="3151188" cy="3366032"/>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959837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943607" y="1888550"/>
            <a:ext cx="4048668" cy="2068095"/>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122426" y="2011920"/>
            <a:ext cx="3624710" cy="1658285"/>
          </a:xfrm>
        </p:spPr>
        <p:txBody>
          <a:bodyPr/>
          <a:lstStyle>
            <a:lvl1pPr>
              <a:defRPr sz="5697"/>
            </a:lvl1pPr>
          </a:lstStyle>
          <a:p>
            <a:r>
              <a:rPr lang="en-US"/>
              <a:t>Click to edit Master title style</a:t>
            </a:r>
          </a:p>
        </p:txBody>
      </p:sp>
      <p:sp>
        <p:nvSpPr>
          <p:cNvPr id="6" name="Text Placeholder 5"/>
          <p:cNvSpPr>
            <a:spLocks noGrp="1"/>
          </p:cNvSpPr>
          <p:nvPr>
            <p:ph type="body" sz="quarter" idx="16"/>
          </p:nvPr>
        </p:nvSpPr>
        <p:spPr>
          <a:xfrm>
            <a:off x="5091525" y="1888067"/>
            <a:ext cx="4036415" cy="1895934"/>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608423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0083800" cy="1805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645605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6343441" y="368436"/>
            <a:ext cx="3740359" cy="4472358"/>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768470" y="484134"/>
            <a:ext cx="2063400" cy="4240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69938" y="368436"/>
            <a:ext cx="5468295" cy="447235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3809064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0083800" cy="1805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9938" y="369344"/>
            <a:ext cx="8743923" cy="801520"/>
          </a:xfrm>
        </p:spPr>
        <p:txBody>
          <a:bodyPr/>
          <a:lstStyle/>
          <a:p>
            <a:r>
              <a:rPr lang="en-US"/>
              <a:t>Click to edit Master title style</a:t>
            </a:r>
          </a:p>
        </p:txBody>
      </p:sp>
      <p:sp>
        <p:nvSpPr>
          <p:cNvPr id="3" name="Content Placeholder 2"/>
          <p:cNvSpPr>
            <a:spLocks noGrp="1"/>
          </p:cNvSpPr>
          <p:nvPr>
            <p:ph idx="1"/>
          </p:nvPr>
        </p:nvSpPr>
        <p:spPr>
          <a:xfrm>
            <a:off x="677143" y="1835445"/>
            <a:ext cx="8729512" cy="30034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378850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0083800" cy="4297974"/>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9937" y="2437634"/>
            <a:ext cx="8735173" cy="1213120"/>
          </a:xfrm>
        </p:spPr>
        <p:txBody>
          <a:bodyPr anchor="b"/>
          <a:lstStyle>
            <a:lvl1pPr algn="r">
              <a:defRPr sz="8545" b="1" cap="none"/>
            </a:lvl1pPr>
          </a:lstStyle>
          <a:p>
            <a:r>
              <a:rPr lang="en-US"/>
              <a:t>Click to edit Master title style</a:t>
            </a:r>
          </a:p>
        </p:txBody>
      </p:sp>
      <p:sp>
        <p:nvSpPr>
          <p:cNvPr id="3" name="Text Placeholder 2"/>
          <p:cNvSpPr>
            <a:spLocks noGrp="1"/>
          </p:cNvSpPr>
          <p:nvPr>
            <p:ph type="body" idx="1"/>
          </p:nvPr>
        </p:nvSpPr>
        <p:spPr>
          <a:xfrm>
            <a:off x="669937" y="4361881"/>
            <a:ext cx="8735173" cy="358415"/>
          </a:xfrm>
        </p:spPr>
        <p:txBody>
          <a:bodyPr anchor="t">
            <a:noAutofit/>
          </a:bodyPr>
          <a:lstStyle>
            <a:lvl1pPr marL="0" indent="0" algn="r">
              <a:buNone/>
              <a:defRPr sz="3205">
                <a:solidFill>
                  <a:schemeClr val="tx1"/>
                </a:solidFill>
              </a:defRPr>
            </a:lvl1pPr>
            <a:lvl2pPr marL="813953" indent="0">
              <a:buNone/>
              <a:defRPr sz="3205">
                <a:solidFill>
                  <a:schemeClr val="tx1">
                    <a:tint val="75000"/>
                  </a:schemeClr>
                </a:solidFill>
              </a:defRPr>
            </a:lvl2pPr>
            <a:lvl3pPr marL="1627906" indent="0">
              <a:buNone/>
              <a:defRPr sz="2848">
                <a:solidFill>
                  <a:schemeClr val="tx1">
                    <a:tint val="75000"/>
                  </a:schemeClr>
                </a:solidFill>
              </a:defRPr>
            </a:lvl3pPr>
            <a:lvl4pPr marL="2441859" indent="0">
              <a:buNone/>
              <a:defRPr sz="2492">
                <a:solidFill>
                  <a:schemeClr val="tx1">
                    <a:tint val="75000"/>
                  </a:schemeClr>
                </a:solidFill>
              </a:defRPr>
            </a:lvl4pPr>
            <a:lvl5pPr marL="3255813" indent="0">
              <a:buNone/>
              <a:defRPr sz="2492">
                <a:solidFill>
                  <a:schemeClr val="tx1">
                    <a:tint val="75000"/>
                  </a:schemeClr>
                </a:solidFill>
              </a:defRPr>
            </a:lvl5pPr>
            <a:lvl6pPr marL="4069766" indent="0">
              <a:buNone/>
              <a:defRPr sz="2492">
                <a:solidFill>
                  <a:schemeClr val="tx1">
                    <a:tint val="75000"/>
                  </a:schemeClr>
                </a:solidFill>
              </a:defRPr>
            </a:lvl6pPr>
            <a:lvl7pPr marL="4883719" indent="0">
              <a:buNone/>
              <a:defRPr sz="2492">
                <a:solidFill>
                  <a:schemeClr val="tx1">
                    <a:tint val="75000"/>
                  </a:schemeClr>
                </a:solidFill>
              </a:defRPr>
            </a:lvl7pPr>
            <a:lvl8pPr marL="5697672" indent="0">
              <a:buNone/>
              <a:defRPr sz="2492">
                <a:solidFill>
                  <a:schemeClr val="tx1">
                    <a:tint val="75000"/>
                  </a:schemeClr>
                </a:solidFill>
              </a:defRPr>
            </a:lvl8pPr>
            <a:lvl9pPr marL="6511625" indent="0">
              <a:buNone/>
              <a:defRPr sz="249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29060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0083800" cy="1805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144" y="1835445"/>
            <a:ext cx="4289149" cy="300534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7508" y="1835444"/>
            <a:ext cx="4296353" cy="30053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60600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0083800" cy="1805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3848" y="1796286"/>
            <a:ext cx="4292444" cy="475950"/>
          </a:xfrm>
        </p:spPr>
        <p:txBody>
          <a:bodyPr anchor="b">
            <a:noAutofit/>
          </a:bodyPr>
          <a:lstStyle>
            <a:lvl1pPr marL="0" indent="0" algn="ctr">
              <a:buNone/>
              <a:defRPr sz="3561" b="0"/>
            </a:lvl1pPr>
            <a:lvl2pPr marL="813953" indent="0">
              <a:buNone/>
              <a:defRPr sz="3561" b="1"/>
            </a:lvl2pPr>
            <a:lvl3pPr marL="1627906" indent="0">
              <a:buNone/>
              <a:defRPr sz="3205" b="1"/>
            </a:lvl3pPr>
            <a:lvl4pPr marL="2441859" indent="0">
              <a:buNone/>
              <a:defRPr sz="2848" b="1"/>
            </a:lvl4pPr>
            <a:lvl5pPr marL="3255813" indent="0">
              <a:buNone/>
              <a:defRPr sz="2848" b="1"/>
            </a:lvl5pPr>
            <a:lvl6pPr marL="4069766" indent="0">
              <a:buNone/>
              <a:defRPr sz="2848" b="1"/>
            </a:lvl6pPr>
            <a:lvl7pPr marL="4883719" indent="0">
              <a:buNone/>
              <a:defRPr sz="2848" b="1"/>
            </a:lvl7pPr>
            <a:lvl8pPr marL="5697672" indent="0">
              <a:buNone/>
              <a:defRPr sz="2848" b="1"/>
            </a:lvl8pPr>
            <a:lvl9pPr marL="6511625" indent="0">
              <a:buNone/>
              <a:defRPr sz="2848" b="1"/>
            </a:lvl9pPr>
          </a:lstStyle>
          <a:p>
            <a:pPr lvl="0"/>
            <a:r>
              <a:rPr lang="en-US"/>
              <a:t>Click to edit Master text styles</a:t>
            </a:r>
          </a:p>
        </p:txBody>
      </p:sp>
      <p:sp>
        <p:nvSpPr>
          <p:cNvPr id="4" name="Content Placeholder 3"/>
          <p:cNvSpPr>
            <a:spLocks noGrp="1"/>
          </p:cNvSpPr>
          <p:nvPr>
            <p:ph sz="half" idx="2"/>
          </p:nvPr>
        </p:nvSpPr>
        <p:spPr>
          <a:xfrm>
            <a:off x="673849" y="2272237"/>
            <a:ext cx="4292443" cy="256855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7508" y="1796286"/>
            <a:ext cx="4296353" cy="475950"/>
          </a:xfrm>
        </p:spPr>
        <p:txBody>
          <a:bodyPr anchor="b">
            <a:noAutofit/>
          </a:bodyPr>
          <a:lstStyle>
            <a:lvl1pPr marL="0" indent="0" algn="ctr">
              <a:buNone/>
              <a:defRPr sz="3561" b="0"/>
            </a:lvl1pPr>
            <a:lvl2pPr marL="813953" indent="0">
              <a:buNone/>
              <a:defRPr sz="3561" b="1"/>
            </a:lvl2pPr>
            <a:lvl3pPr marL="1627906" indent="0">
              <a:buNone/>
              <a:defRPr sz="3205" b="1"/>
            </a:lvl3pPr>
            <a:lvl4pPr marL="2441859" indent="0">
              <a:buNone/>
              <a:defRPr sz="2848" b="1"/>
            </a:lvl4pPr>
            <a:lvl5pPr marL="3255813" indent="0">
              <a:buNone/>
              <a:defRPr sz="2848" b="1"/>
            </a:lvl5pPr>
            <a:lvl6pPr marL="4069766" indent="0">
              <a:buNone/>
              <a:defRPr sz="2848" b="1"/>
            </a:lvl6pPr>
            <a:lvl7pPr marL="4883719" indent="0">
              <a:buNone/>
              <a:defRPr sz="2848" b="1"/>
            </a:lvl7pPr>
            <a:lvl8pPr marL="5697672" indent="0">
              <a:buNone/>
              <a:defRPr sz="2848" b="1"/>
            </a:lvl8pPr>
            <a:lvl9pPr marL="6511625" indent="0">
              <a:buNone/>
              <a:defRPr sz="2848" b="1"/>
            </a:lvl9pPr>
          </a:lstStyle>
          <a:p>
            <a:pPr lvl="0"/>
            <a:r>
              <a:rPr lang="en-US"/>
              <a:t>Click to edit Master text styles</a:t>
            </a:r>
          </a:p>
        </p:txBody>
      </p:sp>
      <p:sp>
        <p:nvSpPr>
          <p:cNvPr id="6" name="Content Placeholder 5"/>
          <p:cNvSpPr>
            <a:spLocks noGrp="1"/>
          </p:cNvSpPr>
          <p:nvPr>
            <p:ph sz="quarter" idx="4"/>
          </p:nvPr>
        </p:nvSpPr>
        <p:spPr>
          <a:xfrm>
            <a:off x="5117508" y="2272237"/>
            <a:ext cx="4296353" cy="256855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13479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0083800" cy="1805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340603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97588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87586" y="368435"/>
            <a:ext cx="2934105" cy="1498767"/>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87586" y="368436"/>
            <a:ext cx="2934105" cy="1336675"/>
          </a:xfrm>
        </p:spPr>
        <p:txBody>
          <a:bodyPr anchor="b"/>
          <a:lstStyle>
            <a:lvl1pPr algn="l">
              <a:defRPr sz="3561" b="1"/>
            </a:lvl1pPr>
          </a:lstStyle>
          <a:p>
            <a:r>
              <a:rPr lang="en-US"/>
              <a:t>Click to edit Master title style</a:t>
            </a:r>
          </a:p>
        </p:txBody>
      </p:sp>
      <p:sp>
        <p:nvSpPr>
          <p:cNvPr id="3" name="Content Placeholder 2"/>
          <p:cNvSpPr>
            <a:spLocks noGrp="1"/>
          </p:cNvSpPr>
          <p:nvPr>
            <p:ph idx="1"/>
          </p:nvPr>
        </p:nvSpPr>
        <p:spPr>
          <a:xfrm>
            <a:off x="4016013" y="368436"/>
            <a:ext cx="5171449" cy="447235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7586" y="1867203"/>
            <a:ext cx="2934105" cy="2973590"/>
          </a:xfrm>
        </p:spPr>
        <p:txBody>
          <a:bodyPr/>
          <a:lstStyle>
            <a:lvl1pPr marL="0" indent="0">
              <a:buNone/>
              <a:defRPr sz="2492"/>
            </a:lvl1pPr>
            <a:lvl2pPr marL="813953" indent="0">
              <a:buNone/>
              <a:defRPr sz="2136"/>
            </a:lvl2pPr>
            <a:lvl3pPr marL="1627906" indent="0">
              <a:buNone/>
              <a:defRPr sz="1780"/>
            </a:lvl3pPr>
            <a:lvl4pPr marL="2441859" indent="0">
              <a:buNone/>
              <a:defRPr sz="1602"/>
            </a:lvl4pPr>
            <a:lvl5pPr marL="3255813" indent="0">
              <a:buNone/>
              <a:defRPr sz="1602"/>
            </a:lvl5pPr>
            <a:lvl6pPr marL="4069766" indent="0">
              <a:buNone/>
              <a:defRPr sz="1602"/>
            </a:lvl6pPr>
            <a:lvl7pPr marL="4883719" indent="0">
              <a:buNone/>
              <a:defRPr sz="1602"/>
            </a:lvl7pPr>
            <a:lvl8pPr marL="5697672" indent="0">
              <a:buNone/>
              <a:defRPr sz="1602"/>
            </a:lvl8pPr>
            <a:lvl9pPr marL="6511625" indent="0">
              <a:buNone/>
              <a:defRPr sz="1602"/>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08179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3848" y="600880"/>
            <a:ext cx="4013825" cy="1335657"/>
          </a:xfrm>
        </p:spPr>
        <p:txBody>
          <a:bodyPr anchor="b">
            <a:normAutofit/>
          </a:bodyPr>
          <a:lstStyle>
            <a:lvl1pPr algn="l">
              <a:defRPr sz="4273" b="0"/>
            </a:lvl1pPr>
          </a:lstStyle>
          <a:p>
            <a:r>
              <a:rPr lang="en-US"/>
              <a:t>Click to edit Master title style</a:t>
            </a:r>
          </a:p>
        </p:txBody>
      </p:sp>
      <p:sp>
        <p:nvSpPr>
          <p:cNvPr id="9" name="Picture Placeholder 11"/>
          <p:cNvSpPr>
            <a:spLocks noGrp="1" noChangeAspect="1"/>
          </p:cNvSpPr>
          <p:nvPr>
            <p:ph type="pic" sz="quarter" idx="13"/>
          </p:nvPr>
        </p:nvSpPr>
        <p:spPr bwMode="auto">
          <a:xfrm>
            <a:off x="5043651" y="0"/>
            <a:ext cx="5040149" cy="56642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2492"/>
            </a:lvl1pPr>
          </a:lstStyle>
          <a:p>
            <a:r>
              <a:rPr lang="en-US"/>
              <a:t>Click icon to add picture</a:t>
            </a:r>
          </a:p>
        </p:txBody>
      </p:sp>
      <p:sp>
        <p:nvSpPr>
          <p:cNvPr id="4" name="Text Placeholder 3"/>
          <p:cNvSpPr>
            <a:spLocks noGrp="1"/>
          </p:cNvSpPr>
          <p:nvPr>
            <p:ph type="body" sz="half" idx="2"/>
          </p:nvPr>
        </p:nvSpPr>
        <p:spPr>
          <a:xfrm>
            <a:off x="673848" y="1936536"/>
            <a:ext cx="4013825" cy="2904257"/>
          </a:xfrm>
        </p:spPr>
        <p:txBody>
          <a:bodyPr anchor="t">
            <a:normAutofit/>
          </a:bodyPr>
          <a:lstStyle>
            <a:lvl1pPr marL="0" indent="0">
              <a:buNone/>
              <a:defRPr sz="2136"/>
            </a:lvl1pPr>
            <a:lvl2pPr marL="813953" indent="0">
              <a:buNone/>
              <a:defRPr sz="2136"/>
            </a:lvl2pPr>
            <a:lvl3pPr marL="1627906" indent="0">
              <a:buNone/>
              <a:defRPr sz="1780"/>
            </a:lvl3pPr>
            <a:lvl4pPr marL="2441859" indent="0">
              <a:buNone/>
              <a:defRPr sz="1602"/>
            </a:lvl4pPr>
            <a:lvl5pPr marL="3255813" indent="0">
              <a:buNone/>
              <a:defRPr sz="1602"/>
            </a:lvl5pPr>
            <a:lvl6pPr marL="4069766" indent="0">
              <a:buNone/>
              <a:defRPr sz="1602"/>
            </a:lvl6pPr>
            <a:lvl7pPr marL="4883719" indent="0">
              <a:buNone/>
              <a:defRPr sz="1602"/>
            </a:lvl7pPr>
            <a:lvl8pPr marL="5697672" indent="0">
              <a:buNone/>
              <a:defRPr sz="1602"/>
            </a:lvl8pPr>
            <a:lvl9pPr marL="6511625" indent="0">
              <a:buNone/>
              <a:defRPr sz="1602"/>
            </a:lvl9pPr>
          </a:lstStyle>
          <a:p>
            <a:pPr lvl="0"/>
            <a:r>
              <a:rPr lang="en-US"/>
              <a:t>Click to edit Master text styles</a:t>
            </a:r>
          </a:p>
        </p:txBody>
      </p:sp>
      <p:sp>
        <p:nvSpPr>
          <p:cNvPr id="5" name="Date Placeholder 4"/>
          <p:cNvSpPr>
            <a:spLocks noGrp="1"/>
          </p:cNvSpPr>
          <p:nvPr>
            <p:ph type="dt" sz="half" idx="10"/>
          </p:nvPr>
        </p:nvSpPr>
        <p:spPr>
          <a:xfrm>
            <a:off x="3213889" y="4989718"/>
            <a:ext cx="807960" cy="301566"/>
          </a:xfrm>
        </p:spPr>
        <p:txBody>
          <a:bodyPr/>
          <a:lstStyle/>
          <a:p>
            <a:fld id="{18C79C5D-2A6F-F04D-97DA-BEF2467B64E4}" type="datetimeFigureOut">
              <a:rPr lang="en-US" dirty="0"/>
              <a:pPr/>
              <a:t>10/16/2024</a:t>
            </a:fld>
            <a:endParaRPr lang="en-US"/>
          </a:p>
        </p:txBody>
      </p:sp>
      <p:sp>
        <p:nvSpPr>
          <p:cNvPr id="6" name="Footer Placeholder 5"/>
          <p:cNvSpPr>
            <a:spLocks noGrp="1"/>
          </p:cNvSpPr>
          <p:nvPr>
            <p:ph type="ftr" sz="quarter" idx="11"/>
          </p:nvPr>
        </p:nvSpPr>
        <p:spPr>
          <a:xfrm>
            <a:off x="488307" y="4989718"/>
            <a:ext cx="2725581" cy="301566"/>
          </a:xfrm>
        </p:spPr>
        <p:txBody>
          <a:bodyPr/>
          <a:lstStyle/>
          <a:p>
            <a:endParaRPr lang="en-US"/>
          </a:p>
        </p:txBody>
      </p:sp>
      <p:sp>
        <p:nvSpPr>
          <p:cNvPr id="7" name="Slide Number Placeholder 6"/>
          <p:cNvSpPr>
            <a:spLocks noGrp="1"/>
          </p:cNvSpPr>
          <p:nvPr>
            <p:ph type="sldNum" sz="quarter" idx="12"/>
          </p:nvPr>
        </p:nvSpPr>
        <p:spPr>
          <a:xfrm>
            <a:off x="4021849" y="4886086"/>
            <a:ext cx="878491" cy="405198"/>
          </a:xfrm>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38690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9938" y="369344"/>
            <a:ext cx="8743923" cy="80152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669938" y="1804154"/>
            <a:ext cx="8736717" cy="3034780"/>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73440" y="4989718"/>
            <a:ext cx="7149573" cy="301566"/>
          </a:xfrm>
          <a:prstGeom prst="rect">
            <a:avLst/>
          </a:prstGeom>
        </p:spPr>
        <p:txBody>
          <a:bodyPr vert="horz" lIns="91440" tIns="45720" rIns="91440" bIns="45720" rtlCol="0" anchor="b"/>
          <a:lstStyle>
            <a:lvl1pPr algn="l">
              <a:defRPr sz="1602">
                <a:solidFill>
                  <a:schemeClr val="tx1"/>
                </a:solidFill>
              </a:defRPr>
            </a:lvl1pPr>
          </a:lstStyle>
          <a:p>
            <a:endParaRPr lang="en-US"/>
          </a:p>
        </p:txBody>
      </p:sp>
      <p:sp>
        <p:nvSpPr>
          <p:cNvPr id="4" name="Date Placeholder 3"/>
          <p:cNvSpPr>
            <a:spLocks noGrp="1"/>
          </p:cNvSpPr>
          <p:nvPr>
            <p:ph type="dt" sz="half" idx="2"/>
          </p:nvPr>
        </p:nvSpPr>
        <p:spPr>
          <a:xfrm>
            <a:off x="7720514" y="4989718"/>
            <a:ext cx="1111357" cy="301566"/>
          </a:xfrm>
          <a:prstGeom prst="rect">
            <a:avLst/>
          </a:prstGeom>
        </p:spPr>
        <p:txBody>
          <a:bodyPr vert="horz" lIns="91440" tIns="45720" rIns="91440" bIns="45720" rtlCol="0" anchor="b"/>
          <a:lstStyle>
            <a:lvl1pPr algn="r">
              <a:defRPr sz="1602">
                <a:solidFill>
                  <a:schemeClr val="tx1"/>
                </a:solidFill>
              </a:defRPr>
            </a:lvl1pPr>
          </a:lstStyle>
          <a:p>
            <a:fld id="{09B482E8-6E0E-1B4F-B1FD-C69DB9E858D9}" type="datetimeFigureOut">
              <a:rPr lang="en-US" dirty="0"/>
              <a:pPr/>
              <a:t>10/16/2024</a:t>
            </a:fld>
            <a:endParaRPr lang="en-US"/>
          </a:p>
        </p:txBody>
      </p:sp>
      <p:sp>
        <p:nvSpPr>
          <p:cNvPr id="6" name="Slide Number Placeholder 5"/>
          <p:cNvSpPr>
            <a:spLocks noGrp="1"/>
          </p:cNvSpPr>
          <p:nvPr>
            <p:ph type="sldNum" sz="quarter" idx="4"/>
          </p:nvPr>
        </p:nvSpPr>
        <p:spPr>
          <a:xfrm>
            <a:off x="8831870" y="4886086"/>
            <a:ext cx="878491" cy="405198"/>
          </a:xfrm>
          <a:prstGeom prst="rect">
            <a:avLst/>
          </a:prstGeom>
        </p:spPr>
        <p:txBody>
          <a:bodyPr vert="horz" lIns="91440" tIns="45720" rIns="91440" bIns="10800" rtlCol="0" anchor="b"/>
          <a:lstStyle>
            <a:lvl1pPr algn="r">
              <a:defRPr sz="3561">
                <a:solidFill>
                  <a:schemeClr val="accent1"/>
                </a:solidFill>
              </a:defRPr>
            </a:lvl1pPr>
          </a:lstStyle>
          <a:p>
            <a:fld id="{D57F1E4F-1CFF-5643-939E-217C01CDF565}" type="slidenum">
              <a:rPr lang="en-US" dirty="0"/>
              <a:pPr/>
              <a:t>‹Nr.›</a:t>
            </a:fld>
            <a:endParaRPr lang="en-US"/>
          </a:p>
        </p:txBody>
      </p:sp>
    </p:spTree>
    <p:extLst>
      <p:ext uri="{BB962C8B-B14F-4D97-AF65-F5344CB8AC3E}">
        <p14:creationId xmlns:p14="http://schemas.microsoft.com/office/powerpoint/2010/main" val="1875655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B8104E-EED1-4E12-A49E-B35C2DBC70B0}"/>
              </a:ext>
            </a:extLst>
          </p:cNvPr>
          <p:cNvSpPr>
            <a:spLocks noGrp="1"/>
          </p:cNvSpPr>
          <p:nvPr>
            <p:ph type="title"/>
          </p:nvPr>
        </p:nvSpPr>
        <p:spPr/>
        <p:txBody>
          <a:bodyPr/>
          <a:lstStyle/>
          <a:p>
            <a:r>
              <a:rPr lang="de-DE" err="1"/>
              <a:t>MacroHard</a:t>
            </a:r>
          </a:p>
        </p:txBody>
      </p:sp>
      <p:sp>
        <p:nvSpPr>
          <p:cNvPr id="3" name="Inhaltsplatzhalter 2">
            <a:extLst>
              <a:ext uri="{FF2B5EF4-FFF2-40B4-BE49-F238E27FC236}">
                <a16:creationId xmlns:a16="http://schemas.microsoft.com/office/drawing/2014/main" id="{E7E4E12F-E083-C3DE-4402-4FF800CC7A61}"/>
              </a:ext>
            </a:extLst>
          </p:cNvPr>
          <p:cNvSpPr>
            <a:spLocks noGrp="1"/>
          </p:cNvSpPr>
          <p:nvPr>
            <p:ph idx="1"/>
          </p:nvPr>
        </p:nvSpPr>
        <p:spPr/>
        <p:txBody>
          <a:bodyPr/>
          <a:lstStyle/>
          <a:p>
            <a:r>
              <a:rPr lang="de-DE" err="1"/>
              <a:t>Alister</a:t>
            </a:r>
            <a:r>
              <a:rPr lang="de-DE"/>
              <a:t> Lawson</a:t>
            </a:r>
          </a:p>
          <a:p>
            <a:r>
              <a:rPr lang="de-DE"/>
              <a:t>Bruce Fernandes</a:t>
            </a:r>
          </a:p>
          <a:p>
            <a:r>
              <a:rPr lang="de-DE"/>
              <a:t>Jamie Mano</a:t>
            </a:r>
          </a:p>
          <a:p>
            <a:r>
              <a:rPr lang="de-DE"/>
              <a:t>Marek </a:t>
            </a:r>
            <a:r>
              <a:rPr lang="de-DE" err="1"/>
              <a:t>Bettzig</a:t>
            </a:r>
            <a:endParaRPr lang="de-DE"/>
          </a:p>
          <a:p>
            <a:r>
              <a:rPr lang="de-DE"/>
              <a:t>Nick Biagioni</a:t>
            </a:r>
          </a:p>
        </p:txBody>
      </p:sp>
    </p:spTree>
    <p:extLst>
      <p:ext uri="{BB962C8B-B14F-4D97-AF65-F5344CB8AC3E}">
        <p14:creationId xmlns:p14="http://schemas.microsoft.com/office/powerpoint/2010/main" val="14695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8454-3431-6248-A49D-5E80DF69C285}"/>
              </a:ext>
            </a:extLst>
          </p:cNvPr>
          <p:cNvSpPr>
            <a:spLocks noGrp="1"/>
          </p:cNvSpPr>
          <p:nvPr>
            <p:ph type="title"/>
          </p:nvPr>
        </p:nvSpPr>
        <p:spPr/>
        <p:txBody>
          <a:bodyPr/>
          <a:lstStyle/>
          <a:p>
            <a:r>
              <a:rPr lang="en-US"/>
              <a:t>Dev Requirements</a:t>
            </a:r>
          </a:p>
        </p:txBody>
      </p:sp>
      <p:pic>
        <p:nvPicPr>
          <p:cNvPr id="4" name="Content Placeholder 3" descr="A close-up of a machine&#10;&#10;Description automatically generated">
            <a:extLst>
              <a:ext uri="{FF2B5EF4-FFF2-40B4-BE49-F238E27FC236}">
                <a16:creationId xmlns:a16="http://schemas.microsoft.com/office/drawing/2014/main" id="{420B2E5B-A3BF-AE89-193B-E53825F83B96}"/>
              </a:ext>
            </a:extLst>
          </p:cNvPr>
          <p:cNvPicPr>
            <a:picLocks noGrp="1" noChangeAspect="1"/>
          </p:cNvPicPr>
          <p:nvPr>
            <p:ph idx="1"/>
          </p:nvPr>
        </p:nvPicPr>
        <p:blipFill>
          <a:blip r:embed="rId2"/>
          <a:stretch>
            <a:fillRect/>
          </a:stretch>
        </p:blipFill>
        <p:spPr>
          <a:xfrm>
            <a:off x="610574" y="1912092"/>
            <a:ext cx="2838678" cy="3394710"/>
          </a:xfrm>
        </p:spPr>
      </p:pic>
      <p:sp>
        <p:nvSpPr>
          <p:cNvPr id="5" name="TextBox 4">
            <a:extLst>
              <a:ext uri="{FF2B5EF4-FFF2-40B4-BE49-F238E27FC236}">
                <a16:creationId xmlns:a16="http://schemas.microsoft.com/office/drawing/2014/main" id="{E0B8AB6E-4159-07A9-B38E-A895D8245E43}"/>
              </a:ext>
            </a:extLst>
          </p:cNvPr>
          <p:cNvSpPr txBox="1"/>
          <p:nvPr/>
        </p:nvSpPr>
        <p:spPr>
          <a:xfrm>
            <a:off x="4330579" y="2475841"/>
            <a:ext cx="37737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Score counter</a:t>
            </a:r>
          </a:p>
          <a:p>
            <a:pPr marL="285750" indent="-285750">
              <a:buFont typeface="Arial"/>
              <a:buChar char="•"/>
            </a:pPr>
            <a:r>
              <a:rPr lang="en-US" sz="2400"/>
              <a:t>Game executable</a:t>
            </a:r>
          </a:p>
          <a:p>
            <a:pPr marL="285750" indent="-285750">
              <a:buFont typeface="Arial"/>
              <a:buChar char="•"/>
            </a:pPr>
            <a:r>
              <a:rPr lang="en-US" sz="2400"/>
              <a:t>Box skin</a:t>
            </a:r>
          </a:p>
        </p:txBody>
      </p:sp>
    </p:spTree>
    <p:extLst>
      <p:ext uri="{BB962C8B-B14F-4D97-AF65-F5344CB8AC3E}">
        <p14:creationId xmlns:p14="http://schemas.microsoft.com/office/powerpoint/2010/main" val="181716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2" name="Picture 1" descr="How to code Space Invaders (1978) – 7 - Codeheir">
            <a:extLst>
              <a:ext uri="{FF2B5EF4-FFF2-40B4-BE49-F238E27FC236}">
                <a16:creationId xmlns:a16="http://schemas.microsoft.com/office/drawing/2014/main" id="{7F31010E-A806-81FD-EE2F-450EA8173F28}"/>
              </a:ext>
            </a:extLst>
          </p:cNvPr>
          <p:cNvPicPr>
            <a:picLocks noChangeAspect="1"/>
          </p:cNvPicPr>
          <p:nvPr/>
        </p:nvPicPr>
        <p:blipFill>
          <a:blip r:embed="rId2"/>
          <a:stretch>
            <a:fillRect/>
          </a:stretch>
        </p:blipFill>
        <p:spPr>
          <a:xfrm>
            <a:off x="4895333" y="669252"/>
            <a:ext cx="4327310" cy="4327472"/>
          </a:xfrm>
          <a:prstGeom prst="rect">
            <a:avLst/>
          </a:prstGeom>
        </p:spPr>
      </p:pic>
      <p:sp>
        <p:nvSpPr>
          <p:cNvPr id="3" name="TextBox 2">
            <a:extLst>
              <a:ext uri="{FF2B5EF4-FFF2-40B4-BE49-F238E27FC236}">
                <a16:creationId xmlns:a16="http://schemas.microsoft.com/office/drawing/2014/main" id="{44A303B5-27F9-1CD9-BA04-B1CFBC128C76}"/>
              </a:ext>
            </a:extLst>
          </p:cNvPr>
          <p:cNvSpPr txBox="1"/>
          <p:nvPr/>
        </p:nvSpPr>
        <p:spPr>
          <a:xfrm>
            <a:off x="851185" y="2071084"/>
            <a:ext cx="33393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2400"/>
              <a:t>Score</a:t>
            </a:r>
          </a:p>
          <a:p>
            <a:pPr marL="285750" indent="-285750">
              <a:buFont typeface="Arial"/>
              <a:buChar char="•"/>
            </a:pPr>
            <a:r>
              <a:rPr lang="en-US" sz="2400"/>
              <a:t>Lives</a:t>
            </a:r>
          </a:p>
          <a:p>
            <a:pPr marL="285750" indent="-285750">
              <a:buFont typeface="Arial"/>
              <a:buChar char="•"/>
            </a:pPr>
            <a:r>
              <a:rPr lang="en-US" sz="2400"/>
              <a:t>Token Cost</a:t>
            </a:r>
          </a:p>
        </p:txBody>
      </p:sp>
    </p:spTree>
    <p:extLst>
      <p:ext uri="{BB962C8B-B14F-4D97-AF65-F5344CB8AC3E}">
        <p14:creationId xmlns:p14="http://schemas.microsoft.com/office/powerpoint/2010/main" val="395504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A935-27DE-0D58-1AAF-99AF6F2D0AFF}"/>
              </a:ext>
            </a:extLst>
          </p:cNvPr>
          <p:cNvSpPr>
            <a:spLocks noGrp="1"/>
          </p:cNvSpPr>
          <p:nvPr>
            <p:ph type="title"/>
          </p:nvPr>
        </p:nvSpPr>
        <p:spPr>
          <a:xfrm>
            <a:off x="669937" y="369344"/>
            <a:ext cx="8743923" cy="801519"/>
          </a:xfrm>
        </p:spPr>
        <p:txBody>
          <a:bodyPr>
            <a:normAutofit fontScale="90000"/>
          </a:bodyPr>
          <a:lstStyle/>
          <a:p>
            <a:r>
              <a:rPr lang="en-US"/>
              <a:t>Video Preview + Audio System </a:t>
            </a:r>
            <a:br>
              <a:rPr lang="en-US"/>
            </a:br>
            <a:r>
              <a:rPr lang="en-US" sz="1200"/>
              <a:t>(Nick)</a:t>
            </a:r>
          </a:p>
        </p:txBody>
      </p:sp>
      <p:sp>
        <p:nvSpPr>
          <p:cNvPr id="3" name="Content Placeholder 2">
            <a:extLst>
              <a:ext uri="{FF2B5EF4-FFF2-40B4-BE49-F238E27FC236}">
                <a16:creationId xmlns:a16="http://schemas.microsoft.com/office/drawing/2014/main" id="{B35D5D68-3F89-8F83-3A2D-E66CC01E227C}"/>
              </a:ext>
            </a:extLst>
          </p:cNvPr>
          <p:cNvSpPr>
            <a:spLocks noGrp="1"/>
          </p:cNvSpPr>
          <p:nvPr>
            <p:ph idx="1"/>
          </p:nvPr>
        </p:nvSpPr>
        <p:spPr>
          <a:xfrm>
            <a:off x="173127" y="1896399"/>
            <a:ext cx="6181122" cy="3887743"/>
          </a:xfrm>
        </p:spPr>
        <p:txBody>
          <a:bodyPr>
            <a:normAutofit/>
          </a:bodyPr>
          <a:lstStyle/>
          <a:p>
            <a:pPr marL="285750" indent="-285750">
              <a:buFont typeface="Arial" charset="2"/>
              <a:buChar char="•"/>
            </a:pPr>
            <a:r>
              <a:rPr lang="en-US" sz="1300"/>
              <a:t>Incorporating video previews into the environment completely changes the scope/design of the audio system.</a:t>
            </a:r>
            <a:endParaRPr lang="en-US"/>
          </a:p>
          <a:p>
            <a:pPr marL="285750" indent="-285750">
              <a:buFont typeface="Arial" charset="2"/>
              <a:buChar char="•"/>
            </a:pPr>
            <a:r>
              <a:rPr lang="en-US" sz="1300"/>
              <a:t>Ideally, we have multiple arcade machines playing previews on their screens, with synced SFX and music, all within the same environment at once.</a:t>
            </a:r>
          </a:p>
          <a:p>
            <a:pPr marL="285750" indent="-285750">
              <a:buFont typeface="Arial" charset="2"/>
              <a:buChar char="•"/>
            </a:pPr>
            <a:r>
              <a:rPr lang="en-US" sz="1300"/>
              <a:t>Requiring optimization and culling functionality of some form.</a:t>
            </a:r>
          </a:p>
          <a:p>
            <a:pPr marL="685800" lvl="1">
              <a:buFont typeface="Arial" charset="2"/>
              <a:buChar char="•"/>
            </a:pPr>
            <a:r>
              <a:rPr lang="en-US" sz="1100"/>
              <a:t>Videos culled via proximity and/or player line of sight. (similar to initial system)</a:t>
            </a:r>
          </a:p>
          <a:p>
            <a:pPr marL="685800" lvl="1">
              <a:buFont typeface="Arial" charset="2"/>
              <a:buChar char="•"/>
            </a:pPr>
            <a:r>
              <a:rPr lang="en-US" sz="1100"/>
              <a:t>Culling could be lowering fps, resolution, or pausing/stopping preview.</a:t>
            </a:r>
          </a:p>
          <a:p>
            <a:pPr marL="285750" indent="-285750">
              <a:buFont typeface="Arial" charset="2"/>
              <a:buChar char="•"/>
            </a:pPr>
            <a:r>
              <a:rPr lang="en-US" sz="1300"/>
              <a:t>The audio would follow the same logic as before: loudness scales with proximity, and only so many sound sources/emitters play at once.</a:t>
            </a:r>
          </a:p>
        </p:txBody>
      </p:sp>
      <p:pic>
        <p:nvPicPr>
          <p:cNvPr id="4" name="Picture 3" descr="A diagram of a game&#10;&#10;Description automatically generated">
            <a:extLst>
              <a:ext uri="{FF2B5EF4-FFF2-40B4-BE49-F238E27FC236}">
                <a16:creationId xmlns:a16="http://schemas.microsoft.com/office/drawing/2014/main" id="{EF606BF5-05F8-47AF-3AE4-365A40EA298E}"/>
              </a:ext>
            </a:extLst>
          </p:cNvPr>
          <p:cNvPicPr>
            <a:picLocks noChangeAspect="1"/>
          </p:cNvPicPr>
          <p:nvPr/>
        </p:nvPicPr>
        <p:blipFill>
          <a:blip r:embed="rId2"/>
          <a:srcRect l="-823" t="1683" r="14045" b="14183"/>
          <a:stretch/>
        </p:blipFill>
        <p:spPr>
          <a:xfrm>
            <a:off x="6543302" y="1674067"/>
            <a:ext cx="3362943" cy="324898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4641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8DDB-9245-99B3-2B39-DD6B409C9687}"/>
              </a:ext>
            </a:extLst>
          </p:cNvPr>
          <p:cNvSpPr>
            <a:spLocks noGrp="1"/>
          </p:cNvSpPr>
          <p:nvPr>
            <p:ph type="title"/>
          </p:nvPr>
        </p:nvSpPr>
        <p:spPr/>
        <p:txBody>
          <a:bodyPr/>
          <a:lstStyle/>
          <a:p>
            <a:r>
              <a:rPr lang="en-CA"/>
              <a:t>Design Attempt 1: </a:t>
            </a:r>
            <a:r>
              <a:rPr lang="en-US" sz="2800" i="1">
                <a:solidFill>
                  <a:srgbClr val="FFFFFF"/>
                </a:solidFill>
              </a:rPr>
              <a:t>VideoStreamPlayer</a:t>
            </a:r>
            <a:endParaRPr lang="en-CA" sz="2800"/>
          </a:p>
        </p:txBody>
      </p:sp>
      <p:sp>
        <p:nvSpPr>
          <p:cNvPr id="3" name="Content Placeholder 2">
            <a:extLst>
              <a:ext uri="{FF2B5EF4-FFF2-40B4-BE49-F238E27FC236}">
                <a16:creationId xmlns:a16="http://schemas.microsoft.com/office/drawing/2014/main" id="{3A76447D-B5E0-4178-C5F8-8D0A374A14E2}"/>
              </a:ext>
            </a:extLst>
          </p:cNvPr>
          <p:cNvSpPr>
            <a:spLocks noGrp="1"/>
          </p:cNvSpPr>
          <p:nvPr>
            <p:ph idx="1"/>
          </p:nvPr>
        </p:nvSpPr>
        <p:spPr>
          <a:xfrm>
            <a:off x="667080" y="1835445"/>
            <a:ext cx="6807350" cy="3456222"/>
          </a:xfrm>
        </p:spPr>
        <p:txBody>
          <a:bodyPr/>
          <a:lstStyle/>
          <a:p>
            <a:pPr>
              <a:buFont typeface="Arial,Sans-Serif" charset="2"/>
              <a:buChar char="•"/>
            </a:pPr>
            <a:r>
              <a:rPr lang="en-US" sz="1300"/>
              <a:t>Initially, I thought that Godot's </a:t>
            </a:r>
            <a:r>
              <a:rPr lang="en-US" sz="1300" b="1" i="1"/>
              <a:t>VideoStreamPlayer </a:t>
            </a:r>
            <a:r>
              <a:rPr lang="en-US" sz="1300"/>
              <a:t>class may have the required functionality to reach our ideal.</a:t>
            </a:r>
          </a:p>
          <a:p>
            <a:pPr>
              <a:buFont typeface="Arial,Sans-Serif" charset="2"/>
              <a:buChar char="•"/>
            </a:pPr>
            <a:r>
              <a:rPr lang="en-US" sz="1300"/>
              <a:t>Unfortunately, that is  not the case, as </a:t>
            </a:r>
            <a:r>
              <a:rPr lang="en-US" sz="1300" b="1" i="1" err="1"/>
              <a:t>VideoStreamPlayer</a:t>
            </a:r>
            <a:r>
              <a:rPr lang="en-US" sz="1300"/>
              <a:t>:</a:t>
            </a:r>
          </a:p>
          <a:p>
            <a:pPr lvl="1">
              <a:buFont typeface="Courier New" charset="2"/>
              <a:buChar char="o"/>
            </a:pPr>
            <a:r>
              <a:rPr lang="en-US" sz="1100"/>
              <a:t>Lacks Fps or resolution downscaling functionality</a:t>
            </a:r>
            <a:endParaRPr lang="en-US" sz="1800"/>
          </a:p>
          <a:p>
            <a:pPr lvl="1">
              <a:buFont typeface="Courier New" charset="2"/>
              <a:buChar char="o"/>
            </a:pPr>
            <a:r>
              <a:rPr lang="en-US" sz="1100"/>
              <a:t>Lacks playback functionality: no video seeking, no changing playback speed (Engine.time_scale won't work)</a:t>
            </a:r>
          </a:p>
          <a:p>
            <a:pPr lvl="1">
              <a:buFont typeface="Courier New" charset="2"/>
              <a:buChar char="o"/>
            </a:pPr>
            <a:r>
              <a:rPr lang="en-US" sz="1100"/>
              <a:t>Only supports </a:t>
            </a:r>
            <a:r>
              <a:rPr lang="en-US" sz="1100" err="1"/>
              <a:t>ogv</a:t>
            </a:r>
            <a:r>
              <a:rPr lang="en-US" sz="1100"/>
              <a:t> video format and reported plays them poorly</a:t>
            </a:r>
          </a:p>
          <a:p>
            <a:pPr marL="285750" indent="-285750">
              <a:buFont typeface="Arial,Sans-Serif" charset="2"/>
              <a:buChar char="•"/>
            </a:pPr>
            <a:r>
              <a:rPr lang="en-US" sz="1300"/>
              <a:t>The only functionality relevant to project are pause/play and volume</a:t>
            </a:r>
          </a:p>
          <a:p>
            <a:pPr marL="285750" indent="-285750">
              <a:buFont typeface="Arial,Sans-Serif" charset="2"/>
              <a:buChar char="•"/>
            </a:pPr>
            <a:r>
              <a:rPr lang="en-US" sz="1300"/>
              <a:t>TO BE TESTED: use low resolution video, basic pause culling, proximity volume: </a:t>
            </a:r>
            <a:endParaRPr lang="en-US"/>
          </a:p>
          <a:p>
            <a:pPr marL="685800" lvl="1" indent="-285750">
              <a:buFont typeface="Courier New" charset="2"/>
              <a:buChar char="o"/>
            </a:pPr>
            <a:r>
              <a:rPr lang="en-US" sz="1200"/>
              <a:t>While unlikely, result may be within desired for environment and optimization.</a:t>
            </a:r>
          </a:p>
          <a:p>
            <a:pPr marL="0" indent="0">
              <a:buNone/>
            </a:pPr>
            <a:endParaRPr lang="en-US" sz="1300"/>
          </a:p>
        </p:txBody>
      </p:sp>
    </p:spTree>
    <p:extLst>
      <p:ext uri="{BB962C8B-B14F-4D97-AF65-F5344CB8AC3E}">
        <p14:creationId xmlns:p14="http://schemas.microsoft.com/office/powerpoint/2010/main" val="242409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3AEE-48C4-32B3-BBCF-21E4DB1B1BFA}"/>
              </a:ext>
            </a:extLst>
          </p:cNvPr>
          <p:cNvSpPr>
            <a:spLocks noGrp="1"/>
          </p:cNvSpPr>
          <p:nvPr>
            <p:ph type="title"/>
          </p:nvPr>
        </p:nvSpPr>
        <p:spPr/>
        <p:txBody>
          <a:bodyPr/>
          <a:lstStyle/>
          <a:p>
            <a:r>
              <a:rPr lang="en-US"/>
              <a:t>Design Alternatives: </a:t>
            </a:r>
            <a:r>
              <a:rPr lang="en-US" sz="2000"/>
              <a:t>Addons, Animations</a:t>
            </a:r>
          </a:p>
        </p:txBody>
      </p:sp>
      <p:sp>
        <p:nvSpPr>
          <p:cNvPr id="3" name="Content Placeholder 2">
            <a:extLst>
              <a:ext uri="{FF2B5EF4-FFF2-40B4-BE49-F238E27FC236}">
                <a16:creationId xmlns:a16="http://schemas.microsoft.com/office/drawing/2014/main" id="{03424375-4F2D-36DB-E0FD-DF715E7E443C}"/>
              </a:ext>
            </a:extLst>
          </p:cNvPr>
          <p:cNvSpPr>
            <a:spLocks noGrp="1"/>
          </p:cNvSpPr>
          <p:nvPr>
            <p:ph idx="1"/>
          </p:nvPr>
        </p:nvSpPr>
        <p:spPr>
          <a:xfrm>
            <a:off x="80078" y="1811994"/>
            <a:ext cx="4423136" cy="3467505"/>
          </a:xfrm>
        </p:spPr>
        <p:txBody>
          <a:bodyPr>
            <a:normAutofit/>
          </a:bodyPr>
          <a:lstStyle/>
          <a:p>
            <a:pPr marL="0" indent="0">
              <a:buNone/>
            </a:pPr>
            <a:r>
              <a:rPr lang="en-US" sz="1400"/>
              <a:t>Expand or replace video player via addons</a:t>
            </a:r>
            <a:r>
              <a:rPr lang="en-US" sz="1400" b="1" i="1"/>
              <a:t>: </a:t>
            </a:r>
            <a:endParaRPr lang="en-US" sz="1400"/>
          </a:p>
          <a:p>
            <a:pPr lvl="1">
              <a:buFont typeface="Arial,Sans-Serif" charset="2"/>
              <a:buChar char="•"/>
            </a:pPr>
            <a:r>
              <a:rPr lang="en-US" sz="1050" b="1" i="1"/>
              <a:t>G</a:t>
            </a:r>
            <a:r>
              <a:rPr lang="en-US" sz="1050"/>
              <a:t>ives access to expanded functionality. Namely, playback features</a:t>
            </a:r>
          </a:p>
          <a:p>
            <a:pPr lvl="1">
              <a:buFont typeface="Arial" charset="2"/>
              <a:buChar char="•"/>
            </a:pPr>
            <a:r>
              <a:rPr lang="en-US" sz="1050"/>
              <a:t>System where a lower fidelity version of videos can be called in at the same time position potentially possible.</a:t>
            </a:r>
          </a:p>
          <a:p>
            <a:pPr lvl="1">
              <a:buFont typeface="Arial" charset="2"/>
              <a:buChar char="•"/>
            </a:pPr>
            <a:r>
              <a:rPr lang="en-US" sz="1050"/>
              <a:t>Time position counter tied to audio. (prioritize audio sync over visual)</a:t>
            </a:r>
          </a:p>
          <a:p>
            <a:pPr>
              <a:buFont typeface="Arial" charset="2"/>
              <a:buChar char="•"/>
            </a:pPr>
            <a:r>
              <a:rPr lang="en-US" sz="1100"/>
              <a:t>Potential Problems:</a:t>
            </a:r>
          </a:p>
          <a:p>
            <a:pPr lvl="1">
              <a:buFont typeface="Arial" charset="2"/>
              <a:buChar char="•"/>
            </a:pPr>
            <a:r>
              <a:rPr lang="en-US" sz="1050"/>
              <a:t>Undocumented errors and inconsistencies w/ addon</a:t>
            </a:r>
          </a:p>
          <a:p>
            <a:pPr lvl="1">
              <a:buFont typeface="Arial" charset="2"/>
              <a:buChar char="•"/>
            </a:pPr>
            <a:r>
              <a:rPr lang="en-US" sz="1050"/>
              <a:t>Optimization w/ stopping and loading video files at specific linked times (probably not great)</a:t>
            </a:r>
          </a:p>
          <a:p>
            <a:pPr lvl="1">
              <a:buFont typeface="Arial" charset="2"/>
              <a:buChar char="•"/>
            </a:pPr>
            <a:endParaRPr lang="en-US"/>
          </a:p>
          <a:p>
            <a:pPr marL="0" indent="0">
              <a:buNone/>
            </a:pPr>
            <a:endParaRPr lang="en-US" sz="1300"/>
          </a:p>
        </p:txBody>
      </p:sp>
      <p:sp>
        <p:nvSpPr>
          <p:cNvPr id="5" name="TextBox 4">
            <a:extLst>
              <a:ext uri="{FF2B5EF4-FFF2-40B4-BE49-F238E27FC236}">
                <a16:creationId xmlns:a16="http://schemas.microsoft.com/office/drawing/2014/main" id="{8569B29D-683D-3B16-B655-4830949D971A}"/>
              </a:ext>
            </a:extLst>
          </p:cNvPr>
          <p:cNvSpPr txBox="1"/>
          <p:nvPr/>
        </p:nvSpPr>
        <p:spPr>
          <a:xfrm>
            <a:off x="4394829" y="1780758"/>
            <a:ext cx="5782775" cy="36748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spcAft>
                <a:spcPts val="600"/>
              </a:spcAft>
              <a:buFont typeface="Arial,Sans-Serif"/>
              <a:buChar char="•"/>
            </a:pPr>
            <a:r>
              <a:rPr lang="en-US" sz="1400"/>
              <a:t>Another alternative: use built in animation player system.</a:t>
            </a:r>
          </a:p>
          <a:p>
            <a:pPr marL="742950" lvl="1" indent="-285750">
              <a:spcBef>
                <a:spcPct val="20000"/>
              </a:spcBef>
              <a:spcAft>
                <a:spcPts val="600"/>
              </a:spcAft>
              <a:buFont typeface="Arial,Sans-Serif"/>
              <a:buChar char="•"/>
            </a:pPr>
            <a:r>
              <a:rPr lang="en-US" sz="1400"/>
              <a:t> How:</a:t>
            </a:r>
          </a:p>
          <a:p>
            <a:pPr marL="1200150" lvl="2" indent="-285750">
              <a:spcBef>
                <a:spcPct val="20000"/>
              </a:spcBef>
              <a:spcAft>
                <a:spcPts val="600"/>
              </a:spcAft>
              <a:buFont typeface="Wingdings"/>
              <a:buChar char="§"/>
            </a:pPr>
            <a:r>
              <a:rPr lang="en-US" sz="1000"/>
              <a:t>Record video previews at a low fps and resolution, creating a base video file.</a:t>
            </a:r>
          </a:p>
          <a:p>
            <a:pPr marL="1200150" lvl="2" indent="-285750">
              <a:spcBef>
                <a:spcPct val="20000"/>
              </a:spcBef>
              <a:spcAft>
                <a:spcPts val="600"/>
              </a:spcAft>
              <a:buFont typeface="Wingdings"/>
              <a:buChar char="§"/>
            </a:pPr>
            <a:r>
              <a:rPr lang="en-US" sz="1000"/>
              <a:t>Create an audio file from the video.</a:t>
            </a:r>
          </a:p>
          <a:p>
            <a:pPr marL="1200150" lvl="2" indent="-285750">
              <a:spcBef>
                <a:spcPct val="20000"/>
              </a:spcBef>
              <a:spcAft>
                <a:spcPts val="600"/>
              </a:spcAft>
              <a:buFont typeface="Wingdings"/>
              <a:buChar char="§"/>
            </a:pPr>
            <a:r>
              <a:rPr lang="en-US" sz="1000"/>
              <a:t>Use software to convert the frames of the video into ordered sprites.</a:t>
            </a:r>
          </a:p>
          <a:p>
            <a:pPr marL="1200150" lvl="2" indent="-285750">
              <a:spcBef>
                <a:spcPct val="20000"/>
              </a:spcBef>
              <a:spcAft>
                <a:spcPts val="600"/>
              </a:spcAft>
              <a:buFont typeface="Wingdings"/>
              <a:buChar char="§"/>
            </a:pPr>
            <a:r>
              <a:rPr lang="en-US" sz="1000"/>
              <a:t>Sync audio and animation in the player (if possible)</a:t>
            </a:r>
          </a:p>
          <a:p>
            <a:pPr marL="742950" lvl="1" indent="-285750">
              <a:spcBef>
                <a:spcPct val="20000"/>
              </a:spcBef>
              <a:spcAft>
                <a:spcPts val="600"/>
              </a:spcAft>
              <a:buFont typeface="Arial,Sans-Serif"/>
              <a:buChar char="•"/>
            </a:pPr>
            <a:r>
              <a:rPr lang="en-US" sz="1000"/>
              <a:t>Pros:</a:t>
            </a:r>
          </a:p>
          <a:p>
            <a:pPr marL="1200150" lvl="2" indent="-285750">
              <a:spcBef>
                <a:spcPct val="20000"/>
              </a:spcBef>
              <a:spcAft>
                <a:spcPts val="600"/>
              </a:spcAft>
              <a:buFont typeface="Wingdings"/>
              <a:buChar char="§"/>
            </a:pPr>
            <a:r>
              <a:rPr lang="en-US" sz="1000"/>
              <a:t>Better culling functionality with animations</a:t>
            </a:r>
          </a:p>
          <a:p>
            <a:pPr marL="1200150" lvl="2" indent="-285750">
              <a:spcBef>
                <a:spcPct val="20000"/>
              </a:spcBef>
              <a:spcAft>
                <a:spcPts val="600"/>
              </a:spcAft>
              <a:buFont typeface="Wingdings"/>
              <a:buChar char="§"/>
            </a:pPr>
            <a:r>
              <a:rPr lang="en-US" sz="1000"/>
              <a:t>Probably most efficient</a:t>
            </a:r>
          </a:p>
          <a:p>
            <a:pPr marL="742950" lvl="1" indent="-285750">
              <a:spcBef>
                <a:spcPct val="20000"/>
              </a:spcBef>
              <a:spcAft>
                <a:spcPts val="600"/>
              </a:spcAft>
              <a:buFont typeface="Arial,Sans-Serif"/>
              <a:buChar char="•"/>
            </a:pPr>
            <a:r>
              <a:rPr lang="en-US" sz="1000"/>
              <a:t>Cons:</a:t>
            </a:r>
          </a:p>
          <a:p>
            <a:pPr marL="1200150" lvl="2" indent="-285750">
              <a:spcBef>
                <a:spcPct val="20000"/>
              </a:spcBef>
              <a:spcAft>
                <a:spcPts val="600"/>
              </a:spcAft>
              <a:buFont typeface="Wingdings"/>
              <a:buChar char="§"/>
            </a:pPr>
            <a:r>
              <a:rPr lang="en-US" sz="1000" b="1"/>
              <a:t>A lot </a:t>
            </a:r>
            <a:r>
              <a:rPr lang="en-US" sz="1000"/>
              <a:t>of potential manual work for each preview</a:t>
            </a:r>
          </a:p>
          <a:p>
            <a:pPr marL="1200150" lvl="2" indent="-285750">
              <a:spcBef>
                <a:spcPct val="20000"/>
              </a:spcBef>
              <a:spcAft>
                <a:spcPts val="600"/>
              </a:spcAft>
              <a:buFont typeface="Wingdings"/>
              <a:buChar char="§"/>
            </a:pPr>
            <a:r>
              <a:rPr lang="en-US" sz="1000"/>
              <a:t>May end up with non-synced audio implementation</a:t>
            </a:r>
          </a:p>
          <a:p>
            <a:pPr marL="1657350" lvl="3" indent="-285750">
              <a:spcBef>
                <a:spcPct val="20000"/>
              </a:spcBef>
              <a:spcAft>
                <a:spcPts val="600"/>
              </a:spcAft>
              <a:buFont typeface="Arial,Sans-Serif"/>
              <a:buChar char="•"/>
            </a:pPr>
            <a:r>
              <a:rPr lang="en-US" sz="1000"/>
              <a:t>Less work in this case </a:t>
            </a:r>
          </a:p>
        </p:txBody>
      </p:sp>
    </p:spTree>
    <p:extLst>
      <p:ext uri="{BB962C8B-B14F-4D97-AF65-F5344CB8AC3E}">
        <p14:creationId xmlns:p14="http://schemas.microsoft.com/office/powerpoint/2010/main" val="177795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1416-FF11-7EAB-F514-ACA144569CCE}"/>
              </a:ext>
            </a:extLst>
          </p:cNvPr>
          <p:cNvSpPr>
            <a:spLocks noGrp="1"/>
          </p:cNvSpPr>
          <p:nvPr>
            <p:ph type="title"/>
          </p:nvPr>
        </p:nvSpPr>
        <p:spPr/>
        <p:txBody>
          <a:bodyPr/>
          <a:lstStyle/>
          <a:p>
            <a:r>
              <a:rPr lang="en-CA"/>
              <a:t>Project Update</a:t>
            </a:r>
          </a:p>
        </p:txBody>
      </p:sp>
      <p:pic>
        <p:nvPicPr>
          <p:cNvPr id="4" name="Content Placeholder 3" descr="A screenshot of a computer&#10;&#10;Description automatically generated">
            <a:extLst>
              <a:ext uri="{FF2B5EF4-FFF2-40B4-BE49-F238E27FC236}">
                <a16:creationId xmlns:a16="http://schemas.microsoft.com/office/drawing/2014/main" id="{A0922FE3-EF4C-A7A6-1711-531A3A54C946}"/>
              </a:ext>
            </a:extLst>
          </p:cNvPr>
          <p:cNvPicPr>
            <a:picLocks noGrp="1" noChangeAspect="1"/>
          </p:cNvPicPr>
          <p:nvPr>
            <p:ph idx="1"/>
          </p:nvPr>
        </p:nvPicPr>
        <p:blipFill>
          <a:blip r:embed="rId2"/>
          <a:stretch>
            <a:fillRect/>
          </a:stretch>
        </p:blipFill>
        <p:spPr>
          <a:xfrm>
            <a:off x="374466" y="1572909"/>
            <a:ext cx="9331645" cy="4012696"/>
          </a:xfrm>
        </p:spPr>
      </p:pic>
    </p:spTree>
    <p:extLst>
      <p:ext uri="{BB962C8B-B14F-4D97-AF65-F5344CB8AC3E}">
        <p14:creationId xmlns:p14="http://schemas.microsoft.com/office/powerpoint/2010/main" val="343906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1279" cy="566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2319"/>
            <a:ext cx="9682968" cy="2124795"/>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23595B3C-A689-FB92-C1DC-497C895C82C7}"/>
              </a:ext>
            </a:extLst>
          </p:cNvPr>
          <p:cNvSpPr>
            <a:spLocks noGrp="1"/>
          </p:cNvSpPr>
          <p:nvPr>
            <p:ph type="title"/>
          </p:nvPr>
        </p:nvSpPr>
        <p:spPr>
          <a:xfrm>
            <a:off x="879761" y="3344575"/>
            <a:ext cx="3991074" cy="1555407"/>
          </a:xfrm>
        </p:spPr>
        <p:txBody>
          <a:bodyPr anchor="ctr">
            <a:normAutofit fontScale="90000"/>
          </a:bodyPr>
          <a:lstStyle/>
          <a:p>
            <a:pPr>
              <a:lnSpc>
                <a:spcPct val="90000"/>
              </a:lnSpc>
            </a:pPr>
            <a:r>
              <a:rPr lang="en-US" sz="3400">
                <a:solidFill>
                  <a:srgbClr val="FFFFFF"/>
                </a:solidFill>
              </a:rPr>
              <a:t>Addition to coding standards:</a:t>
            </a:r>
            <a:br>
              <a:rPr lang="en-US" sz="3400">
                <a:solidFill>
                  <a:srgbClr val="FFFFFF"/>
                </a:solidFill>
              </a:rPr>
            </a:br>
            <a:r>
              <a:rPr lang="en-US" sz="3400">
                <a:solidFill>
                  <a:srgbClr val="FFFFFF"/>
                </a:solidFill>
              </a:rPr>
              <a:t>Exported Properties</a:t>
            </a:r>
          </a:p>
        </p:txBody>
      </p:sp>
      <p:pic>
        <p:nvPicPr>
          <p:cNvPr id="4" name="Content Placeholder 3" descr="A screen shot of a computer program&#10;&#10;Description automatically generated">
            <a:extLst>
              <a:ext uri="{FF2B5EF4-FFF2-40B4-BE49-F238E27FC236}">
                <a16:creationId xmlns:a16="http://schemas.microsoft.com/office/drawing/2014/main" id="{9C202E44-B8F2-3FEF-565D-F6BF0DC94F70}"/>
              </a:ext>
            </a:extLst>
          </p:cNvPr>
          <p:cNvPicPr>
            <a:picLocks noChangeAspect="1"/>
          </p:cNvPicPr>
          <p:nvPr/>
        </p:nvPicPr>
        <p:blipFill>
          <a:blip r:embed="rId2"/>
          <a:stretch>
            <a:fillRect/>
          </a:stretch>
        </p:blipFill>
        <p:spPr>
          <a:xfrm>
            <a:off x="879572" y="1004962"/>
            <a:ext cx="4698344" cy="1165484"/>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A5868F8C-6523-9121-662C-0ABF2FD331DC}"/>
              </a:ext>
            </a:extLst>
          </p:cNvPr>
          <p:cNvPicPr>
            <a:picLocks noChangeAspect="1"/>
          </p:cNvPicPr>
          <p:nvPr/>
        </p:nvPicPr>
        <p:blipFill>
          <a:blip r:embed="rId3"/>
          <a:stretch>
            <a:fillRect/>
          </a:stretch>
        </p:blipFill>
        <p:spPr>
          <a:xfrm>
            <a:off x="6582767" y="400270"/>
            <a:ext cx="1961561" cy="2374917"/>
          </a:xfrm>
          <a:prstGeom prst="rect">
            <a:avLst/>
          </a:prstGeom>
        </p:spPr>
      </p:pic>
      <p:sp>
        <p:nvSpPr>
          <p:cNvPr id="9" name="Content Placeholder 8">
            <a:extLst>
              <a:ext uri="{FF2B5EF4-FFF2-40B4-BE49-F238E27FC236}">
                <a16:creationId xmlns:a16="http://schemas.microsoft.com/office/drawing/2014/main" id="{5B8A951D-8249-0490-F234-4B6519FCB845}"/>
              </a:ext>
            </a:extLst>
          </p:cNvPr>
          <p:cNvSpPr>
            <a:spLocks noGrp="1"/>
          </p:cNvSpPr>
          <p:nvPr>
            <p:ph idx="1"/>
          </p:nvPr>
        </p:nvSpPr>
        <p:spPr>
          <a:xfrm>
            <a:off x="5242315" y="3344574"/>
            <a:ext cx="4008171" cy="1555408"/>
          </a:xfrm>
        </p:spPr>
        <p:txBody>
          <a:bodyPr>
            <a:normAutofit fontScale="92500" lnSpcReduction="10000"/>
          </a:bodyPr>
          <a:lstStyle/>
          <a:p>
            <a:r>
              <a:rPr lang="en-US" sz="1500">
                <a:solidFill>
                  <a:srgbClr val="FFFFFF"/>
                </a:solidFill>
              </a:rPr>
              <a:t>Labeled variables</a:t>
            </a:r>
          </a:p>
          <a:p>
            <a:r>
              <a:rPr lang="en-US" sz="1500">
                <a:solidFill>
                  <a:srgbClr val="FFFFFF"/>
                </a:solidFill>
              </a:rPr>
              <a:t>Defines minimums and maximums</a:t>
            </a:r>
          </a:p>
          <a:p>
            <a:r>
              <a:rPr lang="en-US" sz="1500">
                <a:solidFill>
                  <a:srgbClr val="FFFFFF"/>
                </a:solidFill>
              </a:rPr>
              <a:t>Don't have to open scripts</a:t>
            </a:r>
          </a:p>
          <a:p>
            <a:r>
              <a:rPr lang="en-US" sz="1500">
                <a:solidFill>
                  <a:srgbClr val="FFFFFF"/>
                </a:solidFill>
              </a:rPr>
              <a:t>Can store most data types</a:t>
            </a:r>
          </a:p>
          <a:p>
            <a:r>
              <a:rPr lang="en-US" sz="1500">
                <a:solidFill>
                  <a:srgbClr val="FFFFFF"/>
                </a:solidFill>
              </a:rPr>
              <a:t>Can store paths to nodes or files</a:t>
            </a:r>
          </a:p>
        </p:txBody>
      </p:sp>
    </p:spTree>
    <p:extLst>
      <p:ext uri="{BB962C8B-B14F-4D97-AF65-F5344CB8AC3E}">
        <p14:creationId xmlns:p14="http://schemas.microsoft.com/office/powerpoint/2010/main" val="119899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9A10-532C-771D-C89C-E9ED50D81B00}"/>
              </a:ext>
            </a:extLst>
          </p:cNvPr>
          <p:cNvSpPr>
            <a:spLocks noGrp="1"/>
          </p:cNvSpPr>
          <p:nvPr>
            <p:ph type="title"/>
          </p:nvPr>
        </p:nvSpPr>
        <p:spPr/>
        <p:txBody>
          <a:bodyPr/>
          <a:lstStyle/>
          <a:p>
            <a:r>
              <a:rPr lang="en-CA"/>
              <a:t>File Structure</a:t>
            </a:r>
          </a:p>
        </p:txBody>
      </p:sp>
      <p:sp>
        <p:nvSpPr>
          <p:cNvPr id="4" name="TextBox 3">
            <a:extLst>
              <a:ext uri="{FF2B5EF4-FFF2-40B4-BE49-F238E27FC236}">
                <a16:creationId xmlns:a16="http://schemas.microsoft.com/office/drawing/2014/main" id="{079C3DCA-2924-BF32-C365-98CF7CFDE63A}"/>
              </a:ext>
            </a:extLst>
          </p:cNvPr>
          <p:cNvSpPr txBox="1"/>
          <p:nvPr/>
        </p:nvSpPr>
        <p:spPr>
          <a:xfrm>
            <a:off x="588281" y="2008414"/>
            <a:ext cx="6041119" cy="3416320"/>
          </a:xfrm>
          <a:prstGeom prst="rect">
            <a:avLst/>
          </a:prstGeom>
          <a:noFill/>
        </p:spPr>
        <p:txBody>
          <a:bodyPr wrap="square" rtlCol="0">
            <a:spAutoFit/>
          </a:bodyPr>
          <a:lstStyle/>
          <a:p>
            <a:pPr marL="285750" indent="-285750">
              <a:buFont typeface="Arial" panose="020B0604020202020204" pitchFamily="34" charset="0"/>
              <a:buChar char="•"/>
            </a:pPr>
            <a:r>
              <a:rPr lang="en-US"/>
              <a:t>Prototype sorted by file type</a:t>
            </a:r>
          </a:p>
          <a:p>
            <a:endParaRPr lang="en-CA"/>
          </a:p>
          <a:p>
            <a:pPr marL="285750" indent="-285750">
              <a:buFont typeface="Arial" panose="020B0604020202020204" pitchFamily="34" charset="0"/>
              <a:buChar char="•"/>
            </a:pPr>
            <a:r>
              <a:rPr lang="en-CA"/>
              <a:t>Instead of having all scripts, scenes, assets, and resources in their own folders for each game, we would be having all of those in their own folders for all games in the arcade.</a:t>
            </a:r>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US"/>
              <a:t>Full version sorted by feature for easy version control and editing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Games stored externally but will go into detail later</a:t>
            </a:r>
          </a:p>
        </p:txBody>
      </p:sp>
      <p:pic>
        <p:nvPicPr>
          <p:cNvPr id="6" name="Picture 5">
            <a:extLst>
              <a:ext uri="{FF2B5EF4-FFF2-40B4-BE49-F238E27FC236}">
                <a16:creationId xmlns:a16="http://schemas.microsoft.com/office/drawing/2014/main" id="{AB054CEC-A23B-6C7C-F7AA-4F096819A65F}"/>
              </a:ext>
            </a:extLst>
          </p:cNvPr>
          <p:cNvPicPr>
            <a:picLocks noChangeAspect="1"/>
          </p:cNvPicPr>
          <p:nvPr/>
        </p:nvPicPr>
        <p:blipFill>
          <a:blip r:embed="rId2"/>
          <a:stretch>
            <a:fillRect/>
          </a:stretch>
        </p:blipFill>
        <p:spPr>
          <a:xfrm>
            <a:off x="6505956" y="1874625"/>
            <a:ext cx="2890761" cy="3048439"/>
          </a:xfrm>
          <a:prstGeom prst="rect">
            <a:avLst/>
          </a:prstGeom>
        </p:spPr>
      </p:pic>
    </p:spTree>
    <p:extLst>
      <p:ext uri="{BB962C8B-B14F-4D97-AF65-F5344CB8AC3E}">
        <p14:creationId xmlns:p14="http://schemas.microsoft.com/office/powerpoint/2010/main" val="295737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9A10-532C-771D-C89C-E9ED50D81B00}"/>
              </a:ext>
            </a:extLst>
          </p:cNvPr>
          <p:cNvSpPr>
            <a:spLocks noGrp="1"/>
          </p:cNvSpPr>
          <p:nvPr>
            <p:ph type="title"/>
          </p:nvPr>
        </p:nvSpPr>
        <p:spPr/>
        <p:txBody>
          <a:bodyPr/>
          <a:lstStyle/>
          <a:p>
            <a:r>
              <a:rPr lang="en-CA"/>
              <a:t>File Structure contd.</a:t>
            </a:r>
          </a:p>
        </p:txBody>
      </p:sp>
      <p:sp>
        <p:nvSpPr>
          <p:cNvPr id="3" name="TextBox 2">
            <a:extLst>
              <a:ext uri="{FF2B5EF4-FFF2-40B4-BE49-F238E27FC236}">
                <a16:creationId xmlns:a16="http://schemas.microsoft.com/office/drawing/2014/main" id="{1A28A770-E164-6035-9F8A-57ED6F1B7133}"/>
              </a:ext>
            </a:extLst>
          </p:cNvPr>
          <p:cNvSpPr txBox="1"/>
          <p:nvPr/>
        </p:nvSpPr>
        <p:spPr>
          <a:xfrm>
            <a:off x="669938" y="1045029"/>
            <a:ext cx="7927521" cy="369332"/>
          </a:xfrm>
          <a:prstGeom prst="rect">
            <a:avLst/>
          </a:prstGeom>
          <a:noFill/>
        </p:spPr>
        <p:txBody>
          <a:bodyPr wrap="square" rtlCol="0">
            <a:spAutoFit/>
          </a:bodyPr>
          <a:lstStyle/>
          <a:p>
            <a:r>
              <a:rPr lang="en-CA"/>
              <a:t>Graph of game structure</a:t>
            </a:r>
          </a:p>
        </p:txBody>
      </p:sp>
      <p:sp>
        <p:nvSpPr>
          <p:cNvPr id="5" name="TextBox 4">
            <a:extLst>
              <a:ext uri="{FF2B5EF4-FFF2-40B4-BE49-F238E27FC236}">
                <a16:creationId xmlns:a16="http://schemas.microsoft.com/office/drawing/2014/main" id="{A0C65F7C-6AB1-89A4-0752-B2F153D2955D}"/>
              </a:ext>
            </a:extLst>
          </p:cNvPr>
          <p:cNvSpPr txBox="1"/>
          <p:nvPr/>
        </p:nvSpPr>
        <p:spPr>
          <a:xfrm>
            <a:off x="316153" y="1846549"/>
            <a:ext cx="7927521" cy="369332"/>
          </a:xfrm>
          <a:prstGeom prst="rect">
            <a:avLst/>
          </a:prstGeom>
          <a:noFill/>
        </p:spPr>
        <p:txBody>
          <a:bodyPr wrap="square" rtlCol="0">
            <a:spAutoFit/>
          </a:bodyPr>
          <a:lstStyle/>
          <a:p>
            <a:r>
              <a:rPr lang="en-CA"/>
              <a:t>Prototype</a:t>
            </a:r>
          </a:p>
        </p:txBody>
      </p:sp>
      <p:pic>
        <p:nvPicPr>
          <p:cNvPr id="7" name="Picture 6">
            <a:extLst>
              <a:ext uri="{FF2B5EF4-FFF2-40B4-BE49-F238E27FC236}">
                <a16:creationId xmlns:a16="http://schemas.microsoft.com/office/drawing/2014/main" id="{E7DBC3B2-16B2-5685-7E06-4D90A6DB84EB}"/>
              </a:ext>
            </a:extLst>
          </p:cNvPr>
          <p:cNvPicPr>
            <a:picLocks noChangeAspect="1"/>
          </p:cNvPicPr>
          <p:nvPr/>
        </p:nvPicPr>
        <p:blipFill>
          <a:blip r:embed="rId2"/>
          <a:stretch>
            <a:fillRect/>
          </a:stretch>
        </p:blipFill>
        <p:spPr>
          <a:xfrm>
            <a:off x="492086" y="2215880"/>
            <a:ext cx="9163757" cy="2862305"/>
          </a:xfrm>
          <a:prstGeom prst="rect">
            <a:avLst/>
          </a:prstGeom>
        </p:spPr>
      </p:pic>
    </p:spTree>
    <p:extLst>
      <p:ext uri="{BB962C8B-B14F-4D97-AF65-F5344CB8AC3E}">
        <p14:creationId xmlns:p14="http://schemas.microsoft.com/office/powerpoint/2010/main" val="182667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9A10-532C-771D-C89C-E9ED50D81B00}"/>
              </a:ext>
            </a:extLst>
          </p:cNvPr>
          <p:cNvSpPr>
            <a:spLocks noGrp="1"/>
          </p:cNvSpPr>
          <p:nvPr>
            <p:ph type="title"/>
          </p:nvPr>
        </p:nvSpPr>
        <p:spPr/>
        <p:txBody>
          <a:bodyPr/>
          <a:lstStyle/>
          <a:p>
            <a:r>
              <a:rPr lang="en-CA"/>
              <a:t>File Structure contd.</a:t>
            </a:r>
          </a:p>
        </p:txBody>
      </p:sp>
      <p:sp>
        <p:nvSpPr>
          <p:cNvPr id="3" name="TextBox 2">
            <a:extLst>
              <a:ext uri="{FF2B5EF4-FFF2-40B4-BE49-F238E27FC236}">
                <a16:creationId xmlns:a16="http://schemas.microsoft.com/office/drawing/2014/main" id="{1A28A770-E164-6035-9F8A-57ED6F1B7133}"/>
              </a:ext>
            </a:extLst>
          </p:cNvPr>
          <p:cNvSpPr txBox="1"/>
          <p:nvPr/>
        </p:nvSpPr>
        <p:spPr>
          <a:xfrm>
            <a:off x="669938" y="1045029"/>
            <a:ext cx="7927521" cy="369332"/>
          </a:xfrm>
          <a:prstGeom prst="rect">
            <a:avLst/>
          </a:prstGeom>
          <a:noFill/>
        </p:spPr>
        <p:txBody>
          <a:bodyPr wrap="square" rtlCol="0">
            <a:spAutoFit/>
          </a:bodyPr>
          <a:lstStyle/>
          <a:p>
            <a:r>
              <a:rPr lang="en-CA"/>
              <a:t>Graph of game structure</a:t>
            </a:r>
          </a:p>
        </p:txBody>
      </p:sp>
      <p:sp>
        <p:nvSpPr>
          <p:cNvPr id="5" name="TextBox 4">
            <a:extLst>
              <a:ext uri="{FF2B5EF4-FFF2-40B4-BE49-F238E27FC236}">
                <a16:creationId xmlns:a16="http://schemas.microsoft.com/office/drawing/2014/main" id="{A0C65F7C-6AB1-89A4-0752-B2F153D2955D}"/>
              </a:ext>
            </a:extLst>
          </p:cNvPr>
          <p:cNvSpPr txBox="1"/>
          <p:nvPr/>
        </p:nvSpPr>
        <p:spPr>
          <a:xfrm>
            <a:off x="316153" y="1846549"/>
            <a:ext cx="7927521" cy="369332"/>
          </a:xfrm>
          <a:prstGeom prst="rect">
            <a:avLst/>
          </a:prstGeom>
          <a:noFill/>
        </p:spPr>
        <p:txBody>
          <a:bodyPr wrap="square" rtlCol="0">
            <a:spAutoFit/>
          </a:bodyPr>
          <a:lstStyle/>
          <a:p>
            <a:r>
              <a:rPr lang="en-CA"/>
              <a:t>Full Version</a:t>
            </a:r>
          </a:p>
        </p:txBody>
      </p:sp>
      <p:pic>
        <p:nvPicPr>
          <p:cNvPr id="6" name="Picture 5">
            <a:extLst>
              <a:ext uri="{FF2B5EF4-FFF2-40B4-BE49-F238E27FC236}">
                <a16:creationId xmlns:a16="http://schemas.microsoft.com/office/drawing/2014/main" id="{8DF79AB0-D6B9-9DD3-E340-54CFE2D00F0D}"/>
              </a:ext>
            </a:extLst>
          </p:cNvPr>
          <p:cNvPicPr>
            <a:picLocks noChangeAspect="1"/>
          </p:cNvPicPr>
          <p:nvPr/>
        </p:nvPicPr>
        <p:blipFill>
          <a:blip r:embed="rId2"/>
          <a:stretch>
            <a:fillRect/>
          </a:stretch>
        </p:blipFill>
        <p:spPr>
          <a:xfrm>
            <a:off x="316153" y="2217583"/>
            <a:ext cx="9450325" cy="2795288"/>
          </a:xfrm>
          <a:prstGeom prst="rect">
            <a:avLst/>
          </a:prstGeom>
        </p:spPr>
      </p:pic>
    </p:spTree>
    <p:extLst>
      <p:ext uri="{BB962C8B-B14F-4D97-AF65-F5344CB8AC3E}">
        <p14:creationId xmlns:p14="http://schemas.microsoft.com/office/powerpoint/2010/main" val="388485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D828-7249-2FD5-0AC3-90FA554AA2EC}"/>
              </a:ext>
            </a:extLst>
          </p:cNvPr>
          <p:cNvSpPr>
            <a:spLocks noGrp="1"/>
          </p:cNvSpPr>
          <p:nvPr>
            <p:ph type="title"/>
          </p:nvPr>
        </p:nvSpPr>
        <p:spPr/>
        <p:txBody>
          <a:bodyPr/>
          <a:lstStyle/>
          <a:p>
            <a:r>
              <a:rPr lang="en-CA"/>
              <a:t>Adding Games to the Arcade</a:t>
            </a:r>
          </a:p>
        </p:txBody>
      </p:sp>
      <p:sp>
        <p:nvSpPr>
          <p:cNvPr id="3" name="Content Placeholder 2">
            <a:extLst>
              <a:ext uri="{FF2B5EF4-FFF2-40B4-BE49-F238E27FC236}">
                <a16:creationId xmlns:a16="http://schemas.microsoft.com/office/drawing/2014/main" id="{2F477586-747D-EEFE-5818-4AE30585B9C6}"/>
              </a:ext>
            </a:extLst>
          </p:cNvPr>
          <p:cNvSpPr>
            <a:spLocks noGrp="1"/>
          </p:cNvSpPr>
          <p:nvPr>
            <p:ph idx="1"/>
          </p:nvPr>
        </p:nvSpPr>
        <p:spPr/>
        <p:txBody>
          <a:bodyPr/>
          <a:lstStyle/>
          <a:p>
            <a:r>
              <a:rPr lang="en-CA"/>
              <a:t>External Folder Within the same directory as the main arcade executable</a:t>
            </a:r>
          </a:p>
          <a:p>
            <a:r>
              <a:rPr lang="en-CA"/>
              <a:t>Folder will be scanned for assets to import upon launch of the main application</a:t>
            </a:r>
          </a:p>
          <a:p>
            <a:r>
              <a:rPr lang="en-CA"/>
              <a:t>Arcade environment will be altered to accommodate new game machines</a:t>
            </a:r>
          </a:p>
          <a:p>
            <a:r>
              <a:rPr lang="en-CA"/>
              <a:t>Documentation on what assets developers need to provide for their game to be automatically imported</a:t>
            </a:r>
          </a:p>
          <a:p>
            <a:endParaRPr lang="en-CA"/>
          </a:p>
        </p:txBody>
      </p:sp>
    </p:spTree>
    <p:extLst>
      <p:ext uri="{BB962C8B-B14F-4D97-AF65-F5344CB8AC3E}">
        <p14:creationId xmlns:p14="http://schemas.microsoft.com/office/powerpoint/2010/main" val="129182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1279" cy="566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2319"/>
            <a:ext cx="9682968" cy="2124795"/>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5C9A9ED3-504B-1E0D-F9D3-3F0A2AD81046}"/>
              </a:ext>
            </a:extLst>
          </p:cNvPr>
          <p:cNvSpPr>
            <a:spLocks noGrp="1"/>
          </p:cNvSpPr>
          <p:nvPr>
            <p:ph type="title"/>
          </p:nvPr>
        </p:nvSpPr>
        <p:spPr>
          <a:xfrm>
            <a:off x="879761" y="3344575"/>
            <a:ext cx="3991074" cy="1555407"/>
          </a:xfrm>
        </p:spPr>
        <p:txBody>
          <a:bodyPr anchor="ctr">
            <a:normAutofit/>
          </a:bodyPr>
          <a:lstStyle/>
          <a:p>
            <a:r>
              <a:rPr lang="en-US" sz="3700">
                <a:solidFill>
                  <a:srgbClr val="FFFFFF"/>
                </a:solidFill>
              </a:rPr>
              <a:t>Automation of game importing</a:t>
            </a:r>
          </a:p>
        </p:txBody>
      </p:sp>
      <p:pic>
        <p:nvPicPr>
          <p:cNvPr id="6" name="Picture 5" descr="A screenshot of a video game&#10;&#10;Description automatically generated">
            <a:extLst>
              <a:ext uri="{FF2B5EF4-FFF2-40B4-BE49-F238E27FC236}">
                <a16:creationId xmlns:a16="http://schemas.microsoft.com/office/drawing/2014/main" id="{9D6643AA-36FB-BD6C-E6BE-50B389D63AE8}"/>
              </a:ext>
            </a:extLst>
          </p:cNvPr>
          <p:cNvPicPr>
            <a:picLocks noChangeAspect="1"/>
          </p:cNvPicPr>
          <p:nvPr/>
        </p:nvPicPr>
        <p:blipFill>
          <a:blip r:embed="rId2"/>
          <a:stretch>
            <a:fillRect/>
          </a:stretch>
        </p:blipFill>
        <p:spPr>
          <a:xfrm>
            <a:off x="879761" y="454061"/>
            <a:ext cx="4298266" cy="2267335"/>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112C923D-AD93-F83D-F845-6C80E6FC5136}"/>
              </a:ext>
            </a:extLst>
          </p:cNvPr>
          <p:cNvPicPr>
            <a:picLocks noChangeAspect="1"/>
          </p:cNvPicPr>
          <p:nvPr/>
        </p:nvPicPr>
        <p:blipFill>
          <a:blip r:embed="rId3"/>
          <a:stretch>
            <a:fillRect/>
          </a:stretch>
        </p:blipFill>
        <p:spPr>
          <a:xfrm>
            <a:off x="5953434" y="400270"/>
            <a:ext cx="3220226" cy="2374917"/>
          </a:xfrm>
          <a:prstGeom prst="rect">
            <a:avLst/>
          </a:prstGeom>
        </p:spPr>
      </p:pic>
      <p:sp>
        <p:nvSpPr>
          <p:cNvPr id="3" name="Content Placeholder 2">
            <a:extLst>
              <a:ext uri="{FF2B5EF4-FFF2-40B4-BE49-F238E27FC236}">
                <a16:creationId xmlns:a16="http://schemas.microsoft.com/office/drawing/2014/main" id="{3FC6DC06-9FD4-D4FC-F6FA-2D36DF491B6D}"/>
              </a:ext>
            </a:extLst>
          </p:cNvPr>
          <p:cNvSpPr>
            <a:spLocks noGrp="1"/>
          </p:cNvSpPr>
          <p:nvPr>
            <p:ph idx="1"/>
          </p:nvPr>
        </p:nvSpPr>
        <p:spPr>
          <a:xfrm>
            <a:off x="5242315" y="3344574"/>
            <a:ext cx="4008171" cy="1555408"/>
          </a:xfrm>
        </p:spPr>
        <p:txBody>
          <a:bodyPr>
            <a:normAutofit fontScale="70000" lnSpcReduction="20000"/>
          </a:bodyPr>
          <a:lstStyle/>
          <a:p>
            <a:r>
              <a:rPr lang="en-US" sz="1500">
                <a:solidFill>
                  <a:srgbClr val="FFFFFF"/>
                </a:solidFill>
              </a:rPr>
              <a:t>Generate floor layout as a matrix of positions, extending the floor plan as needed to accommodate all arcade games</a:t>
            </a:r>
          </a:p>
          <a:p>
            <a:r>
              <a:rPr lang="en-US" sz="1500">
                <a:solidFill>
                  <a:srgbClr val="FFFFFF"/>
                </a:solidFill>
              </a:rPr>
              <a:t>Converting matrix to Godot's </a:t>
            </a:r>
            <a:r>
              <a:rPr lang="en-US" sz="1500" err="1">
                <a:solidFill>
                  <a:srgbClr val="FFFFFF"/>
                </a:solidFill>
              </a:rPr>
              <a:t>gridmap</a:t>
            </a:r>
            <a:r>
              <a:rPr lang="en-US" sz="1500">
                <a:solidFill>
                  <a:srgbClr val="FFFFFF"/>
                </a:solidFill>
              </a:rPr>
              <a:t> node to generate the arcade environment.</a:t>
            </a:r>
          </a:p>
          <a:p>
            <a:r>
              <a:rPr lang="en-US" sz="1500">
                <a:solidFill>
                  <a:srgbClr val="FFFFFF"/>
                </a:solidFill>
              </a:rPr>
              <a:t>Importing arcade machine skins provided by developers and linking arcade machines to their respective games.</a:t>
            </a:r>
          </a:p>
          <a:p>
            <a:endParaRPr lang="en-US" sz="1500">
              <a:solidFill>
                <a:srgbClr val="FFFFFF"/>
              </a:solidFill>
            </a:endParaRPr>
          </a:p>
        </p:txBody>
      </p:sp>
    </p:spTree>
    <p:extLst>
      <p:ext uri="{BB962C8B-B14F-4D97-AF65-F5344CB8AC3E}">
        <p14:creationId xmlns:p14="http://schemas.microsoft.com/office/powerpoint/2010/main" val="399245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24DF9C-E152-C5DD-0441-A253C3761DA1}"/>
              </a:ext>
            </a:extLst>
          </p:cNvPr>
          <p:cNvPicPr>
            <a:picLocks noGrp="1" noChangeAspect="1"/>
          </p:cNvPicPr>
          <p:nvPr>
            <p:ph idx="4294967295"/>
          </p:nvPr>
        </p:nvPicPr>
        <p:blipFill>
          <a:blip r:embed="rId2"/>
          <a:stretch>
            <a:fillRect/>
          </a:stretch>
        </p:blipFill>
        <p:spPr>
          <a:xfrm>
            <a:off x="150813" y="712788"/>
            <a:ext cx="9932987" cy="4224337"/>
          </a:xfrm>
          <a:prstGeom prst="rect">
            <a:avLst/>
          </a:prstGeom>
        </p:spPr>
      </p:pic>
    </p:spTree>
    <p:extLst>
      <p:ext uri="{BB962C8B-B14F-4D97-AF65-F5344CB8AC3E}">
        <p14:creationId xmlns:p14="http://schemas.microsoft.com/office/powerpoint/2010/main" val="3061319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Team Requirements</Template>
  <Application>Microsoft Office PowerPoint</Application>
  <PresentationFormat>Benutzerdefiniert</PresentationFormat>
  <Slides>14</Slides>
  <Notes>0</Notes>
  <HiddenSlides>0</HiddenSlide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Quotable</vt:lpstr>
      <vt:lpstr>MacroHard</vt:lpstr>
      <vt:lpstr>Project Update</vt:lpstr>
      <vt:lpstr>Addition to coding standards: Exported Properties</vt:lpstr>
      <vt:lpstr>File Structure</vt:lpstr>
      <vt:lpstr>File Structure contd.</vt:lpstr>
      <vt:lpstr>File Structure contd.</vt:lpstr>
      <vt:lpstr>Adding Games to the Arcade</vt:lpstr>
      <vt:lpstr>Automation of game importing</vt:lpstr>
      <vt:lpstr>PowerPoint-Präsentation</vt:lpstr>
      <vt:lpstr>Dev Requirements</vt:lpstr>
      <vt:lpstr>PowerPoint-Präsentation</vt:lpstr>
      <vt:lpstr>Video Preview + Audio System  (Nick)</vt:lpstr>
      <vt:lpstr>Design Attempt 1: VideoStreamPlayer</vt:lpstr>
      <vt:lpstr>Design Alternatives: Addons, Animations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Jamie Mano</dc:creator>
  <cp:revision>2</cp:revision>
  <dcterms:created xsi:type="dcterms:W3CDTF">2024-10-15T20:03:12Z</dcterms:created>
  <dcterms:modified xsi:type="dcterms:W3CDTF">2024-10-16T19:32:10Z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2024-05-04T00:00:00Z</vt:filetime>
  </property>
  <property fmtid="{D5CDD505-2E9C-101B-9397-08002B2CF9AE}" pid="3" name="Creator">
    <vt:lpwstr>Impress</vt:lpwstr>
  </property>
  <property fmtid="{D5CDD505-2E9C-101B-9397-08002B2CF9AE}" pid="4" name="LastSaved">
    <vt:filetime>2024-05-04T00:00:00Z</vt:filetime>
  </property>
</Properties>
</file>