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68" r:id="rId4"/>
    <p:sldId id="269" r:id="rId5"/>
    <p:sldId id="271" r:id="rId6"/>
    <p:sldId id="257" r:id="rId7"/>
    <p:sldId id="262" r:id="rId8"/>
    <p:sldId id="258" r:id="rId9"/>
    <p:sldId id="261" r:id="rId10"/>
    <p:sldId id="259" r:id="rId11"/>
    <p:sldId id="267" r:id="rId12"/>
    <p:sldId id="266" r:id="rId13"/>
  </p:sldIdLst>
  <p:sldSz cx="10083800" cy="5664200"/>
  <p:notesSz cx="100838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7A30B-0A57-4F6E-BEFC-95CF47C54BFE}" v="32" dt="2024-09-18T04:06:53.442"/>
    <p1510:client id="{2D64CA2F-D1DF-4DCD-AEDB-21EC6E989F1B}" v="102" dt="2024-09-18T17:37:34.732"/>
    <p1510:client id="{48BC2727-305F-4C5F-9FA9-C703AB5A5D36}" v="1721" dt="2024-09-18T05:33:22.819"/>
    <p1510:client id="{6804D766-8B3E-4054-A809-4A1C7C28DF37}" v="630" dt="2024-09-18T05:28:32.340"/>
    <p1510:client id="{81730719-1CB2-42A4-A62A-AE86395F1B0A}" v="2363" dt="2024-09-18T04:38:15.745"/>
    <p1510:client id="{B6E36A10-76BD-4BD7-8BA3-B46A567D2640}" v="1225" dt="2024-09-18T05:38:16.026"/>
    <p1510:client id="{CFE21BA7-D127-44C9-9655-BAB10A8F75C7}" v="10" dt="2024-09-17T21:36:51.972"/>
    <p1510:client id="{E36810EF-1E6C-4247-AE7F-AF24D15DE1A0}" v="1441" dt="2024-09-17T21:33:31.6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Biagioni" userId="4a8845af37e922f8" providerId="Windows Live" clId="Web-{E36810EF-1E6C-4247-AE7F-AF24D15DE1A0}"/>
    <pc:docChg chg="addSld modSld">
      <pc:chgData name="Nicholas Biagioni" userId="4a8845af37e922f8" providerId="Windows Live" clId="Web-{E36810EF-1E6C-4247-AE7F-AF24D15DE1A0}" dt="2024-09-17T21:33:15.968" v="821" actId="20577"/>
      <pc:docMkLst>
        <pc:docMk/>
      </pc:docMkLst>
      <pc:sldChg chg="modSp new">
        <pc:chgData name="Nicholas Biagioni" userId="4a8845af37e922f8" providerId="Windows Live" clId="Web-{E36810EF-1E6C-4247-AE7F-AF24D15DE1A0}" dt="2024-09-17T21:33:15.968" v="821" actId="20577"/>
        <pc:sldMkLst>
          <pc:docMk/>
          <pc:sldMk cId="4118356708" sldId="266"/>
        </pc:sldMkLst>
        <pc:spChg chg="mod">
          <ac:chgData name="Nicholas Biagioni" userId="4a8845af37e922f8" providerId="Windows Live" clId="Web-{E36810EF-1E6C-4247-AE7F-AF24D15DE1A0}" dt="2024-09-17T21:06:59.226" v="24" actId="20577"/>
          <ac:spMkLst>
            <pc:docMk/>
            <pc:sldMk cId="4118356708" sldId="266"/>
            <ac:spMk id="2" creationId="{C8020E5A-D1A9-94F0-BB7D-1C4903F17C12}"/>
          </ac:spMkLst>
        </pc:spChg>
        <pc:spChg chg="mod">
          <ac:chgData name="Nicholas Biagioni" userId="4a8845af37e922f8" providerId="Windows Live" clId="Web-{E36810EF-1E6C-4247-AE7F-AF24D15DE1A0}" dt="2024-09-17T21:33:15.968" v="821" actId="20577"/>
          <ac:spMkLst>
            <pc:docMk/>
            <pc:sldMk cId="4118356708" sldId="266"/>
            <ac:spMk id="3" creationId="{E0DE87DF-673C-2207-B7A7-23D9123ED9E9}"/>
          </ac:spMkLst>
        </pc:spChg>
      </pc:sldChg>
    </pc:docChg>
  </pc:docChgLst>
  <pc:docChgLst>
    <pc:chgData name="Jamie Mano" userId="d4a8b9301d6a25e9" providerId="LiveId" clId="{2D64CA2F-D1DF-4DCD-AEDB-21EC6E989F1B}"/>
    <pc:docChg chg="undo custSel modSld sldOrd">
      <pc:chgData name="Jamie Mano" userId="d4a8b9301d6a25e9" providerId="LiveId" clId="{2D64CA2F-D1DF-4DCD-AEDB-21EC6E989F1B}" dt="2024-09-18T17:37:34.742" v="301"/>
      <pc:docMkLst>
        <pc:docMk/>
      </pc:docMkLst>
      <pc:sldChg chg="modSp mod">
        <pc:chgData name="Jamie Mano" userId="d4a8b9301d6a25e9" providerId="LiveId" clId="{2D64CA2F-D1DF-4DCD-AEDB-21EC6E989F1B}" dt="2024-09-18T17:36:54.450" v="299" actId="14100"/>
        <pc:sldMkLst>
          <pc:docMk/>
          <pc:sldMk cId="0" sldId="257"/>
        </pc:sldMkLst>
        <pc:spChg chg="mod">
          <ac:chgData name="Jamie Mano" userId="d4a8b9301d6a25e9" providerId="LiveId" clId="{2D64CA2F-D1DF-4DCD-AEDB-21EC6E989F1B}" dt="2024-09-18T17:36:54.450" v="299" actId="14100"/>
          <ac:spMkLst>
            <pc:docMk/>
            <pc:sldMk cId="0" sldId="257"/>
            <ac:spMk id="2" creationId="{00000000-0000-0000-0000-000000000000}"/>
          </ac:spMkLst>
        </pc:spChg>
      </pc:sldChg>
      <pc:sldChg chg="delSp modSp mod">
        <pc:chgData name="Jamie Mano" userId="d4a8b9301d6a25e9" providerId="LiveId" clId="{2D64CA2F-D1DF-4DCD-AEDB-21EC6E989F1B}" dt="2024-09-18T04:18:01.593" v="298" actId="20577"/>
        <pc:sldMkLst>
          <pc:docMk/>
          <pc:sldMk cId="0" sldId="259"/>
        </pc:sldMkLst>
        <pc:spChg chg="mod">
          <ac:chgData name="Jamie Mano" userId="d4a8b9301d6a25e9" providerId="LiveId" clId="{2D64CA2F-D1DF-4DCD-AEDB-21EC6E989F1B}" dt="2024-09-18T04:18:01.593" v="298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Jamie Mano" userId="d4a8b9301d6a25e9" providerId="LiveId" clId="{2D64CA2F-D1DF-4DCD-AEDB-21EC6E989F1B}" dt="2024-09-18T04:17:37.285" v="297" actId="1076"/>
          <ac:spMkLst>
            <pc:docMk/>
            <pc:sldMk cId="0" sldId="259"/>
            <ac:spMk id="5" creationId="{00000000-0000-0000-0000-000000000000}"/>
          </ac:spMkLst>
        </pc:spChg>
        <pc:picChg chg="del">
          <ac:chgData name="Jamie Mano" userId="d4a8b9301d6a25e9" providerId="LiveId" clId="{2D64CA2F-D1DF-4DCD-AEDB-21EC6E989F1B}" dt="2024-09-18T04:11:05.297" v="244" actId="478"/>
          <ac:picMkLst>
            <pc:docMk/>
            <pc:sldMk cId="0" sldId="259"/>
            <ac:picMk id="6" creationId="{00000000-0000-0000-0000-000000000000}"/>
          </ac:picMkLst>
        </pc:picChg>
      </pc:sldChg>
      <pc:sldChg chg="ord">
        <pc:chgData name="Jamie Mano" userId="d4a8b9301d6a25e9" providerId="LiveId" clId="{2D64CA2F-D1DF-4DCD-AEDB-21EC6E989F1B}" dt="2024-09-18T17:37:34.742" v="301"/>
        <pc:sldMkLst>
          <pc:docMk/>
          <pc:sldMk cId="0" sldId="261"/>
        </pc:sldMkLst>
      </pc:sldChg>
    </pc:docChg>
  </pc:docChgLst>
  <pc:docChgLst>
    <pc:chgData name="Guest User" providerId="Windows Live" clId="Web-{1DF7A30B-0A57-4F6E-BEFC-95CF47C54BFE}"/>
    <pc:docChg chg="modSld">
      <pc:chgData name="Guest User" userId="" providerId="Windows Live" clId="Web-{1DF7A30B-0A57-4F6E-BEFC-95CF47C54BFE}" dt="2024-09-18T04:06:53.442" v="15" actId="20577"/>
      <pc:docMkLst>
        <pc:docMk/>
      </pc:docMkLst>
      <pc:sldChg chg="modSp">
        <pc:chgData name="Guest User" userId="" providerId="Windows Live" clId="Web-{1DF7A30B-0A57-4F6E-BEFC-95CF47C54BFE}" dt="2024-09-18T04:06:53.442" v="15" actId="20577"/>
        <pc:sldMkLst>
          <pc:docMk/>
          <pc:sldMk cId="0" sldId="256"/>
        </pc:sldMkLst>
        <pc:spChg chg="mod">
          <ac:chgData name="Guest User" userId="" providerId="Windows Live" clId="Web-{1DF7A30B-0A57-4F6E-BEFC-95CF47C54BFE}" dt="2024-09-18T04:06:53.442" v="15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Guest User" providerId="Windows Live" clId="Web-{B6E36A10-76BD-4BD7-8BA3-B46A567D2640}"/>
    <pc:docChg chg="addSld delSld modSld sldOrd">
      <pc:chgData name="Guest User" userId="" providerId="Windows Live" clId="Web-{B6E36A10-76BD-4BD7-8BA3-B46A567D2640}" dt="2024-09-18T05:38:16.026" v="644"/>
      <pc:docMkLst>
        <pc:docMk/>
      </pc:docMkLst>
      <pc:sldChg chg="addSp delSp modSp mod ord setBg">
        <pc:chgData name="Guest User" userId="" providerId="Windows Live" clId="Web-{B6E36A10-76BD-4BD7-8BA3-B46A567D2640}" dt="2024-09-18T05:32:20.125" v="637"/>
        <pc:sldMkLst>
          <pc:docMk/>
          <pc:sldMk cId="0" sldId="257"/>
        </pc:sldMkLst>
        <pc:spChg chg="mod">
          <ac:chgData name="Guest User" userId="" providerId="Windows Live" clId="Web-{B6E36A10-76BD-4BD7-8BA3-B46A567D2640}" dt="2024-09-18T05:09:28.882" v="544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Guest User" userId="" providerId="Windows Live" clId="Web-{B6E36A10-76BD-4BD7-8BA3-B46A567D2640}" dt="2024-09-18T05:09:30.975" v="545"/>
          <ac:spMkLst>
            <pc:docMk/>
            <pc:sldMk cId="0" sldId="257"/>
            <ac:spMk id="7" creationId="{38C10099-3431-5607-01D6-925229E99CBB}"/>
          </ac:spMkLst>
        </pc:spChg>
        <pc:spChg chg="del mod">
          <ac:chgData name="Guest User" userId="" providerId="Windows Live" clId="Web-{B6E36A10-76BD-4BD7-8BA3-B46A567D2640}" dt="2024-09-18T05:02:09.646" v="505"/>
          <ac:spMkLst>
            <pc:docMk/>
            <pc:sldMk cId="0" sldId="257"/>
            <ac:spMk id="10" creationId="{00000000-0000-0000-0000-000000000000}"/>
          </ac:spMkLst>
        </pc:spChg>
      </pc:sldChg>
      <pc:sldChg chg="addSp modSp">
        <pc:chgData name="Guest User" userId="" providerId="Windows Live" clId="Web-{B6E36A10-76BD-4BD7-8BA3-B46A567D2640}" dt="2024-09-18T04:49:43.668" v="33" actId="20577"/>
        <pc:sldMkLst>
          <pc:docMk/>
          <pc:sldMk cId="0" sldId="259"/>
        </pc:sldMkLst>
        <pc:spChg chg="mod">
          <ac:chgData name="Guest User" userId="" providerId="Windows Live" clId="Web-{B6E36A10-76BD-4BD7-8BA3-B46A567D2640}" dt="2024-09-18T04:49:43.668" v="33" actId="20577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Guest User" userId="" providerId="Windows Live" clId="Web-{B6E36A10-76BD-4BD7-8BA3-B46A567D2640}" dt="2024-09-18T04:36:37.984" v="1" actId="1076"/>
          <ac:picMkLst>
            <pc:docMk/>
            <pc:sldMk cId="0" sldId="259"/>
            <ac:picMk id="6" creationId="{64D57D7F-A699-F98E-47E7-B4903F8BFD4E}"/>
          </ac:picMkLst>
        </pc:picChg>
      </pc:sldChg>
      <pc:sldChg chg="modSp ord">
        <pc:chgData name="Guest User" userId="" providerId="Windows Live" clId="Web-{B6E36A10-76BD-4BD7-8BA3-B46A567D2640}" dt="2024-09-18T05:30:45.211" v="635"/>
        <pc:sldMkLst>
          <pc:docMk/>
          <pc:sldMk cId="0" sldId="261"/>
        </pc:sldMkLst>
        <pc:spChg chg="mod">
          <ac:chgData name="Guest User" userId="" providerId="Windows Live" clId="Web-{B6E36A10-76BD-4BD7-8BA3-B46A567D2640}" dt="2024-09-18T05:18:12.124" v="629" actId="20577"/>
          <ac:spMkLst>
            <pc:docMk/>
            <pc:sldMk cId="0" sldId="261"/>
            <ac:spMk id="4" creationId="{00000000-0000-0000-0000-000000000000}"/>
          </ac:spMkLst>
        </pc:spChg>
      </pc:sldChg>
      <pc:sldChg chg="addSp delSp modSp ord">
        <pc:chgData name="Guest User" userId="" providerId="Windows Live" clId="Web-{B6E36A10-76BD-4BD7-8BA3-B46A567D2640}" dt="2024-09-18T05:30:37.773" v="634"/>
        <pc:sldMkLst>
          <pc:docMk/>
          <pc:sldMk cId="0" sldId="262"/>
        </pc:sldMkLst>
        <pc:spChg chg="mod">
          <ac:chgData name="Guest User" userId="" providerId="Windows Live" clId="Web-{B6E36A10-76BD-4BD7-8BA3-B46A567D2640}" dt="2024-09-18T05:06:53.339" v="534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Guest User" userId="" providerId="Windows Live" clId="Web-{B6E36A10-76BD-4BD7-8BA3-B46A567D2640}" dt="2024-09-18T05:06:46.416" v="533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Guest User" userId="" providerId="Windows Live" clId="Web-{B6E36A10-76BD-4BD7-8BA3-B46A567D2640}" dt="2024-09-18T05:06:53.354" v="535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Guest User" userId="" providerId="Windows Live" clId="Web-{B6E36A10-76BD-4BD7-8BA3-B46A567D2640}" dt="2024-09-18T04:50:37.813" v="90" actId="1076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Guest User" userId="" providerId="Windows Live" clId="Web-{B6E36A10-76BD-4BD7-8BA3-B46A567D2640}" dt="2024-09-18T04:50:29.531" v="87"/>
          <ac:spMkLst>
            <pc:docMk/>
            <pc:sldMk cId="0" sldId="262"/>
            <ac:spMk id="7" creationId="{00000000-0000-0000-0000-000000000000}"/>
          </ac:spMkLst>
        </pc:spChg>
        <pc:spChg chg="add mod">
          <ac:chgData name="Guest User" userId="" providerId="Windows Live" clId="Web-{B6E36A10-76BD-4BD7-8BA3-B46A567D2640}" dt="2024-09-18T05:06:53.354" v="536" actId="1076"/>
          <ac:spMkLst>
            <pc:docMk/>
            <pc:sldMk cId="0" sldId="262"/>
            <ac:spMk id="8" creationId="{43CBFE7C-1330-A350-55FD-ED45A60BE4F4}"/>
          </ac:spMkLst>
        </pc:spChg>
        <pc:spChg chg="add del mod">
          <ac:chgData name="Guest User" userId="" providerId="Windows Live" clId="Web-{B6E36A10-76BD-4BD7-8BA3-B46A567D2640}" dt="2024-09-18T05:06:40.666" v="532"/>
          <ac:spMkLst>
            <pc:docMk/>
            <pc:sldMk cId="0" sldId="262"/>
            <ac:spMk id="9" creationId="{0F83D76D-ABCC-908B-EAFA-C9D617934D0C}"/>
          </ac:spMkLst>
        </pc:spChg>
      </pc:sldChg>
      <pc:sldChg chg="modSp">
        <pc:chgData name="Guest User" userId="" providerId="Windows Live" clId="Web-{B6E36A10-76BD-4BD7-8BA3-B46A567D2640}" dt="2024-09-18T05:17:50.763" v="624" actId="20577"/>
        <pc:sldMkLst>
          <pc:docMk/>
          <pc:sldMk cId="1649221666" sldId="267"/>
        </pc:sldMkLst>
        <pc:spChg chg="mod">
          <ac:chgData name="Guest User" userId="" providerId="Windows Live" clId="Web-{B6E36A10-76BD-4BD7-8BA3-B46A567D2640}" dt="2024-09-18T05:17:50.763" v="624" actId="20577"/>
          <ac:spMkLst>
            <pc:docMk/>
            <pc:sldMk cId="1649221666" sldId="267"/>
            <ac:spMk id="3" creationId="{7DCCC67D-5C6A-3D35-BC8E-8D40BB840D3A}"/>
          </ac:spMkLst>
        </pc:spChg>
      </pc:sldChg>
      <pc:sldChg chg="new">
        <pc:chgData name="Guest User" userId="" providerId="Windows Live" clId="Web-{B6E36A10-76BD-4BD7-8BA3-B46A567D2640}" dt="2024-09-18T04:37:55.318" v="2"/>
        <pc:sldMkLst>
          <pc:docMk/>
          <pc:sldMk cId="658235265" sldId="268"/>
        </pc:sldMkLst>
      </pc:sldChg>
      <pc:sldChg chg="modSp">
        <pc:chgData name="Guest User" userId="" providerId="Windows Live" clId="Web-{B6E36A10-76BD-4BD7-8BA3-B46A567D2640}" dt="2024-09-18T05:11:29.766" v="562" actId="20577"/>
        <pc:sldMkLst>
          <pc:docMk/>
          <pc:sldMk cId="3778440173" sldId="269"/>
        </pc:sldMkLst>
        <pc:spChg chg="mod">
          <ac:chgData name="Guest User" userId="" providerId="Windows Live" clId="Web-{B6E36A10-76BD-4BD7-8BA3-B46A567D2640}" dt="2024-09-18T05:11:29.766" v="562" actId="20577"/>
          <ac:spMkLst>
            <pc:docMk/>
            <pc:sldMk cId="3778440173" sldId="269"/>
            <ac:spMk id="3" creationId="{F1B68897-2FE0-26D9-E4D5-78DC11E37D05}"/>
          </ac:spMkLst>
        </pc:spChg>
      </pc:sldChg>
      <pc:sldChg chg="modSp">
        <pc:chgData name="Guest User" userId="" providerId="Windows Live" clId="Web-{B6E36A10-76BD-4BD7-8BA3-B46A567D2640}" dt="2024-09-18T05:05:34.927" v="531" actId="20577"/>
        <pc:sldMkLst>
          <pc:docMk/>
          <pc:sldMk cId="131942810" sldId="270"/>
        </pc:sldMkLst>
        <pc:spChg chg="mod">
          <ac:chgData name="Guest User" userId="" providerId="Windows Live" clId="Web-{B6E36A10-76BD-4BD7-8BA3-B46A567D2640}" dt="2024-09-18T05:05:34.927" v="531" actId="20577"/>
          <ac:spMkLst>
            <pc:docMk/>
            <pc:sldMk cId="131942810" sldId="270"/>
            <ac:spMk id="3" creationId="{5F27F3FB-180D-F2B8-A6F8-A9CCB1C39308}"/>
          </ac:spMkLst>
        </pc:spChg>
      </pc:sldChg>
      <pc:sldChg chg="modSp">
        <pc:chgData name="Guest User" userId="" providerId="Windows Live" clId="Web-{B6E36A10-76BD-4BD7-8BA3-B46A567D2640}" dt="2024-09-18T05:12:03.721" v="566" actId="20577"/>
        <pc:sldMkLst>
          <pc:docMk/>
          <pc:sldMk cId="94309557" sldId="271"/>
        </pc:sldMkLst>
        <pc:spChg chg="mod">
          <ac:chgData name="Guest User" userId="" providerId="Windows Live" clId="Web-{B6E36A10-76BD-4BD7-8BA3-B46A567D2640}" dt="2024-09-18T05:12:03.721" v="566" actId="20577"/>
          <ac:spMkLst>
            <pc:docMk/>
            <pc:sldMk cId="94309557" sldId="271"/>
            <ac:spMk id="3" creationId="{B8F205B7-D39C-9B2B-4CC8-A08E42B481E0}"/>
          </ac:spMkLst>
        </pc:spChg>
      </pc:sldChg>
      <pc:sldChg chg="addSp modSp del mod setBg modClrScheme chgLayout">
        <pc:chgData name="Guest User" userId="" providerId="Windows Live" clId="Web-{B6E36A10-76BD-4BD7-8BA3-B46A567D2640}" dt="2024-09-18T05:38:16.026" v="644"/>
        <pc:sldMkLst>
          <pc:docMk/>
          <pc:sldMk cId="1639569028" sldId="272"/>
        </pc:sldMkLst>
        <pc:spChg chg="mod ord">
          <ac:chgData name="Guest User" userId="" providerId="Windows Live" clId="Web-{B6E36A10-76BD-4BD7-8BA3-B46A567D2640}" dt="2024-09-18T05:37:20.584" v="641"/>
          <ac:spMkLst>
            <pc:docMk/>
            <pc:sldMk cId="1639569028" sldId="272"/>
            <ac:spMk id="2" creationId="{FBFEB9D4-9C50-C0F3-F5D0-34DA8861B9AD}"/>
          </ac:spMkLst>
        </pc:spChg>
        <pc:spChg chg="mod ord">
          <ac:chgData name="Guest User" userId="" providerId="Windows Live" clId="Web-{B6E36A10-76BD-4BD7-8BA3-B46A567D2640}" dt="2024-09-18T05:37:20.584" v="641"/>
          <ac:spMkLst>
            <pc:docMk/>
            <pc:sldMk cId="1639569028" sldId="272"/>
            <ac:spMk id="3" creationId="{6E56F853-C442-05F4-81E6-1CC3D793492A}"/>
          </ac:spMkLst>
        </pc:spChg>
        <pc:spChg chg="add">
          <ac:chgData name="Guest User" userId="" providerId="Windows Live" clId="Web-{B6E36A10-76BD-4BD7-8BA3-B46A567D2640}" dt="2024-09-18T05:37:20.584" v="641"/>
          <ac:spMkLst>
            <pc:docMk/>
            <pc:sldMk cId="1639569028" sldId="272"/>
            <ac:spMk id="8" creationId="{934F1179-B481-4F9E-BCA3-AFB972070F83}"/>
          </ac:spMkLst>
        </pc:spChg>
        <pc:spChg chg="add">
          <ac:chgData name="Guest User" userId="" providerId="Windows Live" clId="Web-{B6E36A10-76BD-4BD7-8BA3-B46A567D2640}" dt="2024-09-18T05:37:20.584" v="641"/>
          <ac:spMkLst>
            <pc:docMk/>
            <pc:sldMk cId="1639569028" sldId="272"/>
            <ac:spMk id="10" creationId="{827DC2C4-B485-428A-BF4A-472D2967F47F}"/>
          </ac:spMkLst>
        </pc:spChg>
        <pc:spChg chg="add">
          <ac:chgData name="Guest User" userId="" providerId="Windows Live" clId="Web-{B6E36A10-76BD-4BD7-8BA3-B46A567D2640}" dt="2024-09-18T05:37:20.584" v="641"/>
          <ac:spMkLst>
            <pc:docMk/>
            <pc:sldMk cId="1639569028" sldId="272"/>
            <ac:spMk id="12" creationId="{EE04B5EB-F158-4507-90DD-BD23620C7CC9}"/>
          </ac:spMkLst>
        </pc:spChg>
      </pc:sldChg>
    </pc:docChg>
  </pc:docChgLst>
  <pc:docChgLst>
    <pc:chgData name="Nicholas Biagioni" userId="4a8845af37e922f8" providerId="Windows Live" clId="Web-{6804D766-8B3E-4054-A809-4A1C7C28DF37}"/>
    <pc:docChg chg="addSld delSld modSld sldOrd">
      <pc:chgData name="Nicholas Biagioni" userId="4a8845af37e922f8" providerId="Windows Live" clId="Web-{6804D766-8B3E-4054-A809-4A1C7C28DF37}" dt="2024-09-18T05:28:32.340" v="329"/>
      <pc:docMkLst>
        <pc:docMk/>
      </pc:docMkLst>
      <pc:sldChg chg="modSp">
        <pc:chgData name="Nicholas Biagioni" userId="4a8845af37e922f8" providerId="Windows Live" clId="Web-{6804D766-8B3E-4054-A809-4A1C7C28DF37}" dt="2024-09-18T05:06:47.560" v="112" actId="20577"/>
        <pc:sldMkLst>
          <pc:docMk/>
          <pc:sldMk cId="0" sldId="256"/>
        </pc:sldMkLst>
        <pc:spChg chg="mod">
          <ac:chgData name="Nicholas Biagioni" userId="4a8845af37e922f8" providerId="Windows Live" clId="Web-{6804D766-8B3E-4054-A809-4A1C7C28DF37}" dt="2024-09-18T05:06:47.560" v="11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ord">
        <pc:chgData name="Nicholas Biagioni" userId="4a8845af37e922f8" providerId="Windows Live" clId="Web-{6804D766-8B3E-4054-A809-4A1C7C28DF37}" dt="2024-09-18T05:28:19.043" v="327"/>
        <pc:sldMkLst>
          <pc:docMk/>
          <pc:sldMk cId="0" sldId="257"/>
        </pc:sldMkLst>
        <pc:spChg chg="mod">
          <ac:chgData name="Nicholas Biagioni" userId="4a8845af37e922f8" providerId="Windows Live" clId="Web-{6804D766-8B3E-4054-A809-4A1C7C28DF37}" dt="2024-09-18T04:53:45.375" v="78" actId="20577"/>
          <ac:spMkLst>
            <pc:docMk/>
            <pc:sldMk cId="0" sldId="257"/>
            <ac:spMk id="4" creationId="{00000000-0000-0000-0000-000000000000}"/>
          </ac:spMkLst>
        </pc:spChg>
      </pc:sldChg>
      <pc:sldChg chg="ord">
        <pc:chgData name="Nicholas Biagioni" userId="4a8845af37e922f8" providerId="Windows Live" clId="Web-{6804D766-8B3E-4054-A809-4A1C7C28DF37}" dt="2024-09-18T05:28:25.043" v="328"/>
        <pc:sldMkLst>
          <pc:docMk/>
          <pc:sldMk cId="0" sldId="262"/>
        </pc:sldMkLst>
      </pc:sldChg>
      <pc:sldChg chg="modSp">
        <pc:chgData name="Nicholas Biagioni" userId="4a8845af37e922f8" providerId="Windows Live" clId="Web-{6804D766-8B3E-4054-A809-4A1C7C28DF37}" dt="2024-09-18T04:41:42.318" v="12" actId="20577"/>
        <pc:sldMkLst>
          <pc:docMk/>
          <pc:sldMk cId="0" sldId="263"/>
        </pc:sldMkLst>
        <pc:spChg chg="mod">
          <ac:chgData name="Nicholas Biagioni" userId="4a8845af37e922f8" providerId="Windows Live" clId="Web-{6804D766-8B3E-4054-A809-4A1C7C28DF37}" dt="2024-09-18T04:41:42.318" v="12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Nicholas Biagioni" userId="4a8845af37e922f8" providerId="Windows Live" clId="Web-{6804D766-8B3E-4054-A809-4A1C7C28DF37}" dt="2024-09-18T04:51:58.090" v="73" actId="20577"/>
        <pc:sldMkLst>
          <pc:docMk/>
          <pc:sldMk cId="4118356708" sldId="266"/>
        </pc:sldMkLst>
        <pc:spChg chg="mod">
          <ac:chgData name="Nicholas Biagioni" userId="4a8845af37e922f8" providerId="Windows Live" clId="Web-{6804D766-8B3E-4054-A809-4A1C7C28DF37}" dt="2024-09-18T04:51:58.090" v="73" actId="20577"/>
          <ac:spMkLst>
            <pc:docMk/>
            <pc:sldMk cId="4118356708" sldId="266"/>
            <ac:spMk id="3" creationId="{E0DE87DF-673C-2207-B7A7-23D9123ED9E9}"/>
          </ac:spMkLst>
        </pc:spChg>
      </pc:sldChg>
      <pc:sldChg chg="ord">
        <pc:chgData name="Nicholas Biagioni" userId="4a8845af37e922f8" providerId="Windows Live" clId="Web-{6804D766-8B3E-4054-A809-4A1C7C28DF37}" dt="2024-09-18T05:28:32.340" v="329"/>
        <pc:sldMkLst>
          <pc:docMk/>
          <pc:sldMk cId="61418665" sldId="268"/>
        </pc:sldMkLst>
      </pc:sldChg>
      <pc:sldChg chg="modSp new">
        <pc:chgData name="Nicholas Biagioni" userId="4a8845af37e922f8" providerId="Windows Live" clId="Web-{6804D766-8B3E-4054-A809-4A1C7C28DF37}" dt="2024-09-18T05:16:52.440" v="298" actId="20577"/>
        <pc:sldMkLst>
          <pc:docMk/>
          <pc:sldMk cId="94309557" sldId="271"/>
        </pc:sldMkLst>
        <pc:spChg chg="mod">
          <ac:chgData name="Nicholas Biagioni" userId="4a8845af37e922f8" providerId="Windows Live" clId="Web-{6804D766-8B3E-4054-A809-4A1C7C28DF37}" dt="2024-09-18T05:09:13.158" v="121" actId="20577"/>
          <ac:spMkLst>
            <pc:docMk/>
            <pc:sldMk cId="94309557" sldId="271"/>
            <ac:spMk id="2" creationId="{4758CDBF-5D7C-28DD-5645-8688504A9063}"/>
          </ac:spMkLst>
        </pc:spChg>
        <pc:spChg chg="mod">
          <ac:chgData name="Nicholas Biagioni" userId="4a8845af37e922f8" providerId="Windows Live" clId="Web-{6804D766-8B3E-4054-A809-4A1C7C28DF37}" dt="2024-09-18T05:16:52.440" v="298" actId="20577"/>
          <ac:spMkLst>
            <pc:docMk/>
            <pc:sldMk cId="94309557" sldId="271"/>
            <ac:spMk id="3" creationId="{B8F205B7-D39C-9B2B-4CC8-A08E42B481E0}"/>
          </ac:spMkLst>
        </pc:spChg>
      </pc:sldChg>
      <pc:sldChg chg="modSp new del">
        <pc:chgData name="Nicholas Biagioni" userId="4a8845af37e922f8" providerId="Windows Live" clId="Web-{6804D766-8B3E-4054-A809-4A1C7C28DF37}" dt="2024-09-18T05:23:56.190" v="326"/>
        <pc:sldMkLst>
          <pc:docMk/>
          <pc:sldMk cId="3327634165" sldId="272"/>
        </pc:sldMkLst>
        <pc:spChg chg="mod">
          <ac:chgData name="Nicholas Biagioni" userId="4a8845af37e922f8" providerId="Windows Live" clId="Web-{6804D766-8B3E-4054-A809-4A1C7C28DF37}" dt="2024-09-18T05:22:12.467" v="325" actId="14100"/>
          <ac:spMkLst>
            <pc:docMk/>
            <pc:sldMk cId="3327634165" sldId="272"/>
            <ac:spMk id="2" creationId="{E48BDDF1-3FF3-C86D-5F7C-1A3F94116687}"/>
          </ac:spMkLst>
        </pc:spChg>
        <pc:spChg chg="mod">
          <ac:chgData name="Nicholas Biagioni" userId="4a8845af37e922f8" providerId="Windows Live" clId="Web-{6804D766-8B3E-4054-A809-4A1C7C28DF37}" dt="2024-09-18T05:22:05.920" v="322" actId="20577"/>
          <ac:spMkLst>
            <pc:docMk/>
            <pc:sldMk cId="3327634165" sldId="272"/>
            <ac:spMk id="3" creationId="{A230E5DA-DF8F-368C-32B0-9D21BF32CB50}"/>
          </ac:spMkLst>
        </pc:spChg>
      </pc:sldChg>
    </pc:docChg>
  </pc:docChgLst>
  <pc:docChgLst>
    <pc:chgData name="Bruce Fernandes" userId="61898b74ca56755f" providerId="Windows Live" clId="Web-{81730719-1CB2-42A4-A62A-AE86395F1B0A}"/>
    <pc:docChg chg="delSld modSld sldOrd">
      <pc:chgData name="Bruce Fernandes" userId="61898b74ca56755f" providerId="Windows Live" clId="Web-{81730719-1CB2-42A4-A62A-AE86395F1B0A}" dt="2024-09-18T04:38:15.745" v="1219"/>
      <pc:docMkLst>
        <pc:docMk/>
      </pc:docMkLst>
      <pc:sldChg chg="modSp">
        <pc:chgData name="Bruce Fernandes" userId="61898b74ca56755f" providerId="Windows Live" clId="Web-{81730719-1CB2-42A4-A62A-AE86395F1B0A}" dt="2024-09-18T04:23:29.160" v="775" actId="20577"/>
        <pc:sldMkLst>
          <pc:docMk/>
          <pc:sldMk cId="0" sldId="256"/>
        </pc:sldMkLst>
        <pc:spChg chg="mod">
          <ac:chgData name="Bruce Fernandes" userId="61898b74ca56755f" providerId="Windows Live" clId="Web-{81730719-1CB2-42A4-A62A-AE86395F1B0A}" dt="2024-09-18T04:23:29.160" v="77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09:52.438" v="155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Bruce Fernandes" userId="61898b74ca56755f" providerId="Windows Live" clId="Web-{81730719-1CB2-42A4-A62A-AE86395F1B0A}" dt="2024-09-18T04:16:54.394" v="502" actId="1076"/>
        <pc:sldMkLst>
          <pc:docMk/>
          <pc:sldMk cId="0" sldId="257"/>
        </pc:sldMkLst>
        <pc:spChg chg="mod">
          <ac:chgData name="Bruce Fernandes" userId="61898b74ca56755f" providerId="Windows Live" clId="Web-{81730719-1CB2-42A4-A62A-AE86395F1B0A}" dt="2024-09-18T04:10:06.798" v="16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16:54.394" v="501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16:42.737" v="498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16:54.394" v="502" actId="1076"/>
          <ac:spMkLst>
            <pc:docMk/>
            <pc:sldMk cId="0" sldId="257"/>
            <ac:spMk id="5" creationId="{00000000-0000-0000-0000-000000000000}"/>
          </ac:spMkLst>
        </pc:spChg>
        <pc:spChg chg="del">
          <ac:chgData name="Bruce Fernandes" userId="61898b74ca56755f" providerId="Windows Live" clId="Web-{81730719-1CB2-42A4-A62A-AE86395F1B0A}" dt="2024-09-18T04:11:32.521" v="296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Bruce Fernandes" userId="61898b74ca56755f" providerId="Windows Live" clId="Web-{81730719-1CB2-42A4-A62A-AE86395F1B0A}" dt="2024-09-18T04:12:44.914" v="308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Bruce Fernandes" userId="61898b74ca56755f" providerId="Windows Live" clId="Web-{81730719-1CB2-42A4-A62A-AE86395F1B0A}" dt="2024-09-18T04:12:39.836" v="300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Bruce Fernandes" userId="61898b74ca56755f" providerId="Windows Live" clId="Web-{81730719-1CB2-42A4-A62A-AE86395F1B0A}" dt="2024-09-18T04:12:51.633" v="311"/>
          <ac:spMkLst>
            <pc:docMk/>
            <pc:sldMk cId="0" sldId="257"/>
            <ac:spMk id="9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16:40.221" v="497" actId="1076"/>
          <ac:spMkLst>
            <pc:docMk/>
            <pc:sldMk cId="0" sldId="257"/>
            <ac:spMk id="10" creationId="{00000000-0000-0000-0000-000000000000}"/>
          </ac:spMkLst>
        </pc:spChg>
      </pc:sldChg>
      <pc:sldChg chg="addSp delSp modSp mod ord modShow">
        <pc:chgData name="Bruce Fernandes" userId="61898b74ca56755f" providerId="Windows Live" clId="Web-{81730719-1CB2-42A4-A62A-AE86395F1B0A}" dt="2024-09-18T04:38:06.963" v="1218"/>
        <pc:sldMkLst>
          <pc:docMk/>
          <pc:sldMk cId="0" sldId="258"/>
        </pc:sldMkLst>
        <pc:spChg chg="mod">
          <ac:chgData name="Bruce Fernandes" userId="61898b74ca56755f" providerId="Windows Live" clId="Web-{81730719-1CB2-42A4-A62A-AE86395F1B0A}" dt="2024-09-18T04:17:10.582" v="51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21:47" v="743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24:22.913" v="779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21:47.015" v="745" actId="107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Bruce Fernandes" userId="61898b74ca56755f" providerId="Windows Live" clId="Web-{81730719-1CB2-42A4-A62A-AE86395F1B0A}" dt="2024-09-18T04:19:46.010" v="59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Bruce Fernandes" userId="61898b74ca56755f" providerId="Windows Live" clId="Web-{81730719-1CB2-42A4-A62A-AE86395F1B0A}" dt="2024-09-18T04:19:55.308" v="593"/>
          <ac:spMkLst>
            <pc:docMk/>
            <pc:sldMk cId="0" sldId="258"/>
            <ac:spMk id="7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21:47.015" v="746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21:47.047" v="749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21:47.031" v="747" actId="1076"/>
          <ac:spMkLst>
            <pc:docMk/>
            <pc:sldMk cId="0" sldId="258"/>
            <ac:spMk id="10" creationId="{00000000-0000-0000-0000-000000000000}"/>
          </ac:spMkLst>
        </pc:spChg>
        <pc:spChg chg="add del mod">
          <ac:chgData name="Bruce Fernandes" userId="61898b74ca56755f" providerId="Windows Live" clId="Web-{81730719-1CB2-42A4-A62A-AE86395F1B0A}" dt="2024-09-18T04:17:44.599" v="538"/>
          <ac:spMkLst>
            <pc:docMk/>
            <pc:sldMk cId="0" sldId="258"/>
            <ac:spMk id="11" creationId="{BC43471C-580C-16EB-6647-C07C06930A24}"/>
          </ac:spMkLst>
        </pc:spChg>
        <pc:spChg chg="add mod">
          <ac:chgData name="Bruce Fernandes" userId="61898b74ca56755f" providerId="Windows Live" clId="Web-{81730719-1CB2-42A4-A62A-AE86395F1B0A}" dt="2024-09-18T04:22:11.907" v="750" actId="1076"/>
          <ac:spMkLst>
            <pc:docMk/>
            <pc:sldMk cId="0" sldId="258"/>
            <ac:spMk id="12" creationId="{92C70BBE-0980-78DA-6FCE-403C0EE2F65D}"/>
          </ac:spMkLst>
        </pc:spChg>
      </pc:sldChg>
      <pc:sldChg chg="del">
        <pc:chgData name="Bruce Fernandes" userId="61898b74ca56755f" providerId="Windows Live" clId="Web-{81730719-1CB2-42A4-A62A-AE86395F1B0A}" dt="2024-09-18T04:24:37.898" v="780"/>
        <pc:sldMkLst>
          <pc:docMk/>
          <pc:sldMk cId="0" sldId="260"/>
        </pc:sldMkLst>
      </pc:sldChg>
      <pc:sldChg chg="modSp">
        <pc:chgData name="Bruce Fernandes" userId="61898b74ca56755f" providerId="Windows Live" clId="Web-{81730719-1CB2-42A4-A62A-AE86395F1B0A}" dt="2024-09-18T04:34:06.156" v="1207" actId="1076"/>
        <pc:sldMkLst>
          <pc:docMk/>
          <pc:sldMk cId="0" sldId="261"/>
        </pc:sldMkLst>
        <pc:spChg chg="mod">
          <ac:chgData name="Bruce Fernandes" userId="61898b74ca56755f" providerId="Windows Live" clId="Web-{81730719-1CB2-42A4-A62A-AE86395F1B0A}" dt="2024-09-18T04:34:06.094" v="1202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34:06.156" v="1207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34:06.094" v="120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34:06.109" v="1204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34:06.109" v="1205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Bruce Fernandes" userId="61898b74ca56755f" providerId="Windows Live" clId="Web-{81730719-1CB2-42A4-A62A-AE86395F1B0A}" dt="2024-09-18T04:34:06.125" v="1206" actId="1076"/>
          <ac:spMkLst>
            <pc:docMk/>
            <pc:sldMk cId="0" sldId="261"/>
            <ac:spMk id="8" creationId="{00000000-0000-0000-0000-000000000000}"/>
          </ac:spMkLst>
        </pc:spChg>
      </pc:sldChg>
      <pc:sldChg chg="modSp ord">
        <pc:chgData name="Bruce Fernandes" userId="61898b74ca56755f" providerId="Windows Live" clId="Web-{81730719-1CB2-42A4-A62A-AE86395F1B0A}" dt="2024-09-18T04:37:59.244" v="1217" actId="20577"/>
        <pc:sldMkLst>
          <pc:docMk/>
          <pc:sldMk cId="0" sldId="262"/>
        </pc:sldMkLst>
        <pc:spChg chg="mod">
          <ac:chgData name="Bruce Fernandes" userId="61898b74ca56755f" providerId="Windows Live" clId="Web-{81730719-1CB2-42A4-A62A-AE86395F1B0A}" dt="2024-09-18T04:37:59.244" v="1217" actId="20577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Bruce Fernandes" userId="61898b74ca56755f" providerId="Windows Live" clId="Web-{81730719-1CB2-42A4-A62A-AE86395F1B0A}" dt="2024-09-18T04:38:15.745" v="1219"/>
        <pc:sldMkLst>
          <pc:docMk/>
          <pc:sldMk cId="658235265" sldId="268"/>
        </pc:sldMkLst>
      </pc:sldChg>
    </pc:docChg>
  </pc:docChgLst>
  <pc:docChgLst>
    <pc:chgData name="Nicholas Biagioni" userId="4a8845af37e922f8" providerId="Windows Live" clId="Web-{CFE21BA7-D127-44C9-9655-BAB10A8F75C7}"/>
    <pc:docChg chg="modSld">
      <pc:chgData name="Nicholas Biagioni" userId="4a8845af37e922f8" providerId="Windows Live" clId="Web-{CFE21BA7-D127-44C9-9655-BAB10A8F75C7}" dt="2024-09-17T21:36:50.519" v="3" actId="20577"/>
      <pc:docMkLst>
        <pc:docMk/>
      </pc:docMkLst>
      <pc:sldChg chg="modSp">
        <pc:chgData name="Nicholas Biagioni" userId="4a8845af37e922f8" providerId="Windows Live" clId="Web-{CFE21BA7-D127-44C9-9655-BAB10A8F75C7}" dt="2024-09-17T21:36:50.519" v="3" actId="20577"/>
        <pc:sldMkLst>
          <pc:docMk/>
          <pc:sldMk cId="4118356708" sldId="266"/>
        </pc:sldMkLst>
        <pc:spChg chg="mod">
          <ac:chgData name="Nicholas Biagioni" userId="4a8845af37e922f8" providerId="Windows Live" clId="Web-{CFE21BA7-D127-44C9-9655-BAB10A8F75C7}" dt="2024-09-17T21:36:50.519" v="3" actId="20577"/>
          <ac:spMkLst>
            <pc:docMk/>
            <pc:sldMk cId="4118356708" sldId="266"/>
            <ac:spMk id="2" creationId="{C8020E5A-D1A9-94F0-BB7D-1C4903F17C12}"/>
          </ac:spMkLst>
        </pc:spChg>
      </pc:sldChg>
    </pc:docChg>
  </pc:docChgLst>
  <pc:docChgLst>
    <pc:chgData name="Marek Bettzig" userId="699cef2ca7d3ef80" providerId="Windows Live" clId="Web-{48BC2727-305F-4C5F-9FA9-C703AB5A5D36}"/>
    <pc:docChg chg="addSld delSld modSld sldOrd addMainMaster delMainMaster">
      <pc:chgData name="Marek Bettzig" userId="699cef2ca7d3ef80" providerId="Windows Live" clId="Web-{48BC2727-305F-4C5F-9FA9-C703AB5A5D36}" dt="2024-09-18T05:33:21.350" v="896"/>
      <pc:docMkLst>
        <pc:docMk/>
      </pc:docMkLst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0" sldId="256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0" sldId="256"/>
            <ac:spMk id="2" creationId="{00000000-0000-0000-0000-000000000000}"/>
          </ac:spMkLst>
        </pc:spChg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0" sldId="257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0" sldId="257"/>
            <ac:spMk id="2" creationId="{00000000-0000-0000-0000-000000000000}"/>
          </ac:spMkLst>
        </pc:spChg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0" sldId="258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0" sldId="258"/>
            <ac:spMk id="2" creationId="{00000000-0000-0000-0000-000000000000}"/>
          </ac:spMkLst>
        </pc:spChg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0" sldId="259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0" sldId="259"/>
            <ac:spMk id="2" creationId="{00000000-0000-0000-0000-000000000000}"/>
          </ac:spMkLst>
        </pc:spChg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0" sldId="261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0" sldId="261"/>
            <ac:spMk id="2" creationId="{00000000-0000-0000-0000-000000000000}"/>
          </ac:spMkLst>
        </pc:spChg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0" sldId="262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Marek Bettzig" userId="699cef2ca7d3ef80" providerId="Windows Live" clId="Web-{48BC2727-305F-4C5F-9FA9-C703AB5A5D36}" dt="2024-09-18T04:45:38.556" v="314"/>
        <pc:sldMkLst>
          <pc:docMk/>
          <pc:sldMk cId="0" sldId="263"/>
        </pc:sldMkLst>
      </pc:sldChg>
      <pc:sldChg chg="del">
        <pc:chgData name="Marek Bettzig" userId="699cef2ca7d3ef80" providerId="Windows Live" clId="Web-{48BC2727-305F-4C5F-9FA9-C703AB5A5D36}" dt="2024-09-18T04:45:31.212" v="313"/>
        <pc:sldMkLst>
          <pc:docMk/>
          <pc:sldMk cId="0" sldId="264"/>
        </pc:sldMkLst>
      </pc:sldChg>
      <pc:sldChg chg="del">
        <pc:chgData name="Marek Bettzig" userId="699cef2ca7d3ef80" providerId="Windows Live" clId="Web-{48BC2727-305F-4C5F-9FA9-C703AB5A5D36}" dt="2024-09-18T04:45:18.680" v="312"/>
        <pc:sldMkLst>
          <pc:docMk/>
          <pc:sldMk cId="0" sldId="265"/>
        </pc:sldMkLst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4118356708" sldId="266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4118356708" sldId="266"/>
            <ac:spMk id="2" creationId="{C8020E5A-D1A9-94F0-BB7D-1C4903F17C12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4118356708" sldId="266"/>
            <ac:spMk id="3" creationId="{E0DE87DF-673C-2207-B7A7-23D9123ED9E9}"/>
          </ac:spMkLst>
        </pc:spChg>
      </pc:sldChg>
      <pc:sldChg chg="modSp new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1649221666" sldId="267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1649221666" sldId="267"/>
            <ac:spMk id="2" creationId="{E0017043-5B68-2AF2-B292-FCC9F1B1FAE9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1649221666" sldId="267"/>
            <ac:spMk id="3" creationId="{7DCCC67D-5C6A-3D35-BC8E-8D40BB840D3A}"/>
          </ac:spMkLst>
        </pc:spChg>
      </pc:sldChg>
      <pc:sldChg chg="addSp modSp new mod ord modClrScheme chgLayout">
        <pc:chgData name="Marek Bettzig" userId="699cef2ca7d3ef80" providerId="Windows Live" clId="Web-{48BC2727-305F-4C5F-9FA9-C703AB5A5D36}" dt="2024-09-18T05:33:21.350" v="896"/>
        <pc:sldMkLst>
          <pc:docMk/>
          <pc:sldMk cId="61418665" sldId="268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61418665" sldId="268"/>
            <ac:spMk id="2" creationId="{F2D9BE24-EB28-9308-6F0C-55E6BF2C267F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61418665" sldId="268"/>
            <ac:spMk id="3" creationId="{C42AE96C-BBBC-D21B-4D8A-04D5BDEAB365}"/>
          </ac:spMkLst>
        </pc:spChg>
        <pc:spChg chg="add mod">
          <ac:chgData name="Marek Bettzig" userId="699cef2ca7d3ef80" providerId="Windows Live" clId="Web-{48BC2727-305F-4C5F-9FA9-C703AB5A5D36}" dt="2024-09-18T05:13:28.243" v="877" actId="20577"/>
          <ac:spMkLst>
            <pc:docMk/>
            <pc:sldMk cId="61418665" sldId="268"/>
            <ac:spMk id="5" creationId="{2AAFCE24-0BBB-0AF7-EB4B-4999FEFCE1D1}"/>
          </ac:spMkLst>
        </pc:spChg>
      </pc:sldChg>
      <pc:sldChg chg="modSp new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3778440173" sldId="269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3778440173" sldId="269"/>
            <ac:spMk id="2" creationId="{E0389A9E-D9EB-526B-9E8E-F9CE19620C70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3778440173" sldId="269"/>
            <ac:spMk id="3" creationId="{F1B68897-2FE0-26D9-E4D5-78DC11E37D05}"/>
          </ac:spMkLst>
        </pc:spChg>
      </pc:sldChg>
      <pc:sldChg chg="modSp new mod ord modClrScheme chgLayout">
        <pc:chgData name="Marek Bettzig" userId="699cef2ca7d3ef80" providerId="Windows Live" clId="Web-{48BC2727-305F-4C5F-9FA9-C703AB5A5D36}" dt="2024-09-18T05:33:21.350" v="896"/>
        <pc:sldMkLst>
          <pc:docMk/>
          <pc:sldMk cId="131942810" sldId="270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131942810" sldId="270"/>
            <ac:spMk id="2" creationId="{5AA8292A-5B42-595B-F21D-8AE8C7806C4E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131942810" sldId="270"/>
            <ac:spMk id="3" creationId="{5F27F3FB-180D-F2B8-A6F8-A9CCB1C39308}"/>
          </ac:spMkLst>
        </pc:spChg>
      </pc:sldChg>
      <pc:sldChg chg="modSp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94309557" sldId="271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94309557" sldId="271"/>
            <ac:spMk id="2" creationId="{4758CDBF-5D7C-28DD-5645-8688504A9063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94309557" sldId="271"/>
            <ac:spMk id="3" creationId="{B8F205B7-D39C-9B2B-4CC8-A08E42B481E0}"/>
          </ac:spMkLst>
        </pc:spChg>
      </pc:sldChg>
      <pc:sldChg chg="modSp new mod modClrScheme chgLayout">
        <pc:chgData name="Marek Bettzig" userId="699cef2ca7d3ef80" providerId="Windows Live" clId="Web-{48BC2727-305F-4C5F-9FA9-C703AB5A5D36}" dt="2024-09-18T05:33:21.350" v="896"/>
        <pc:sldMkLst>
          <pc:docMk/>
          <pc:sldMk cId="1639569028" sldId="272"/>
        </pc:sldMkLst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1639569028" sldId="272"/>
            <ac:spMk id="2" creationId="{FBFEB9D4-9C50-C0F3-F5D0-34DA8861B9AD}"/>
          </ac:spMkLst>
        </pc:spChg>
        <pc:spChg chg="mod ord">
          <ac:chgData name="Marek Bettzig" userId="699cef2ca7d3ef80" providerId="Windows Live" clId="Web-{48BC2727-305F-4C5F-9FA9-C703AB5A5D36}" dt="2024-09-18T05:33:21.350" v="896"/>
          <ac:spMkLst>
            <pc:docMk/>
            <pc:sldMk cId="1639569028" sldId="272"/>
            <ac:spMk id="3" creationId="{6E56F853-C442-05F4-81E6-1CC3D793492A}"/>
          </ac:spMkLst>
        </pc:spChg>
      </pc:sldChg>
      <pc:sldMasterChg chg="add del addSldLayout delSldLayout">
        <pc:chgData name="Marek Bettzig" userId="699cef2ca7d3ef80" providerId="Windows Live" clId="Web-{48BC2727-305F-4C5F-9FA9-C703AB5A5D36}" dt="2024-09-18T05:33:21.350" v="896"/>
        <pc:sldMasterMkLst>
          <pc:docMk/>
          <pc:sldMasterMk cId="0" sldId="2147483648"/>
        </pc:sldMasterMkLst>
        <pc:sldLayoutChg chg="add del">
          <pc:chgData name="Marek Bettzig" userId="699cef2ca7d3ef80" providerId="Windows Live" clId="Web-{48BC2727-305F-4C5F-9FA9-C703AB5A5D36}" dt="2024-09-18T05:33:21.350" v="896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Marek Bettzig" userId="699cef2ca7d3ef80" providerId="Windows Live" clId="Web-{48BC2727-305F-4C5F-9FA9-C703AB5A5D36}" dt="2024-09-18T05:33:21.350" v="896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Marek Bettzig" userId="699cef2ca7d3ef80" providerId="Windows Live" clId="Web-{48BC2727-305F-4C5F-9FA9-C703AB5A5D36}" dt="2024-09-18T05:33:21.350" v="896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Marek Bettzig" userId="699cef2ca7d3ef80" providerId="Windows Live" clId="Web-{48BC2727-305F-4C5F-9FA9-C703AB5A5D36}" dt="2024-09-18T05:33:21.350" v="896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Marek Bettzig" userId="699cef2ca7d3ef80" providerId="Windows Live" clId="Web-{48BC2727-305F-4C5F-9FA9-C703AB5A5D36}" dt="2024-09-18T05:33:21.350" v="896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Marek Bettzig" userId="699cef2ca7d3ef80" providerId="Windows Live" clId="Web-{48BC2727-305F-4C5F-9FA9-C703AB5A5D36}" dt="2024-09-18T05:33:21.350" v="896"/>
        <pc:sldMasterMkLst>
          <pc:docMk/>
          <pc:sldMasterMk cId="3576534186" sldId="2147483666"/>
        </pc:sldMasterMkLst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2946467182" sldId="2147483667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1378790888" sldId="2147483668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27160255" sldId="2147483669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978108483" sldId="2147483670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3004759278" sldId="2147483671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1258710740" sldId="2147483672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2503023665" sldId="2147483673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280207554" sldId="2147483674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3686323327" sldId="2147483675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1827840752" sldId="2147483676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1.350" v="896"/>
          <pc:sldLayoutMkLst>
            <pc:docMk/>
            <pc:sldMasterMk cId="3576534186" sldId="2147483666"/>
            <pc:sldLayoutMk cId="3681897150" sldId="2147483677"/>
          </pc:sldLayoutMkLst>
        </pc:sldLayoutChg>
      </pc:sldMasterChg>
      <pc:sldMasterChg chg="add del addSldLayout delSldLayout modSldLayout">
        <pc:chgData name="Marek Bettzig" userId="699cef2ca7d3ef80" providerId="Windows Live" clId="Web-{48BC2727-305F-4C5F-9FA9-C703AB5A5D36}" dt="2024-09-18T05:33:20.132" v="895"/>
        <pc:sldMasterMkLst>
          <pc:docMk/>
          <pc:sldMasterMk cId="3984778792" sldId="2147483678"/>
        </pc:sldMasterMkLst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1788076804" sldId="2147483679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3430440349" sldId="2147483680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3307297157" sldId="2147483681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4141910610" sldId="2147483682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3538255426" sldId="2147483683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1741672429" sldId="2147483684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3785493371" sldId="2147483685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1574836757" sldId="2147483686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3167190886" sldId="2147483687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2247018800" sldId="2147483688"/>
          </pc:sldLayoutMkLst>
        </pc:sldLayoutChg>
        <pc:sldLayoutChg chg="add del mod replId">
          <pc:chgData name="Marek Bettzig" userId="699cef2ca7d3ef80" providerId="Windows Live" clId="Web-{48BC2727-305F-4C5F-9FA9-C703AB5A5D36}" dt="2024-09-18T05:33:20.132" v="895"/>
          <pc:sldLayoutMkLst>
            <pc:docMk/>
            <pc:sldMasterMk cId="3984778792" sldId="2147483678"/>
            <pc:sldLayoutMk cId="1699543431" sldId="2147483689"/>
          </pc:sldLayoutMkLst>
        </pc:sldLayoutChg>
      </pc:sldMasterChg>
      <pc:sldMasterChg chg="add del addSldLayout delSldLayout modSldLayout">
        <pc:chgData name="Marek Bettzig" userId="699cef2ca7d3ef80" providerId="Windows Live" clId="Web-{48BC2727-305F-4C5F-9FA9-C703AB5A5D36}" dt="2024-09-18T05:33:18.928" v="894"/>
        <pc:sldMasterMkLst>
          <pc:docMk/>
          <pc:sldMasterMk cId="437197489" sldId="2147483690"/>
        </pc:sldMasterMkLst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788937812" sldId="2147483691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176193225" sldId="2147483692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3357504294" sldId="2147483693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3251126115" sldId="2147483694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3433969199" sldId="2147483695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3701622851" sldId="2147483696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843496957" sldId="2147483697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3828639818" sldId="2147483698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1428051781" sldId="2147483699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1589849601" sldId="2147483700"/>
          </pc:sldLayoutMkLst>
        </pc:sldLayoutChg>
        <pc:sldLayoutChg chg="add del mod replId">
          <pc:chgData name="Marek Bettzig" userId="699cef2ca7d3ef80" providerId="Windows Live" clId="Web-{48BC2727-305F-4C5F-9FA9-C703AB5A5D36}" dt="2024-09-18T05:33:18.928" v="894"/>
          <pc:sldLayoutMkLst>
            <pc:docMk/>
            <pc:sldMasterMk cId="437197489" sldId="2147483690"/>
            <pc:sldLayoutMk cId="2112324291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490" y="374650"/>
            <a:ext cx="9100819" cy="56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1952"/>
            <a:ext cx="705866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2766"/>
            <a:ext cx="4386453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39519"/>
            <a:ext cx="7687309" cy="20320"/>
          </a:xfrm>
          <a:custGeom>
            <a:avLst/>
            <a:gdLst/>
            <a:ahLst/>
            <a:cxnLst/>
            <a:rect l="l" t="t" r="r" b="b"/>
            <a:pathLst>
              <a:path w="7687309" h="20319">
                <a:moveTo>
                  <a:pt x="0" y="20320"/>
                </a:moveTo>
                <a:lnTo>
                  <a:pt x="7687309" y="20320"/>
                </a:lnTo>
                <a:lnTo>
                  <a:pt x="7687309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3979"/>
            <a:ext cx="7703820" cy="1149350"/>
          </a:xfrm>
          <a:custGeom>
            <a:avLst/>
            <a:gdLst/>
            <a:ahLst/>
            <a:cxnLst/>
            <a:rect l="l" t="t" r="r" b="b"/>
            <a:pathLst>
              <a:path w="7703820" h="1149350">
                <a:moveTo>
                  <a:pt x="7703820" y="2540"/>
                </a:moveTo>
                <a:lnTo>
                  <a:pt x="7702550" y="2540"/>
                </a:lnTo>
                <a:lnTo>
                  <a:pt x="7702550" y="0"/>
                </a:lnTo>
                <a:lnTo>
                  <a:pt x="0" y="0"/>
                </a:lnTo>
                <a:lnTo>
                  <a:pt x="0" y="2540"/>
                </a:lnTo>
                <a:lnTo>
                  <a:pt x="0" y="1145540"/>
                </a:lnTo>
                <a:lnTo>
                  <a:pt x="0" y="1149350"/>
                </a:lnTo>
                <a:lnTo>
                  <a:pt x="7702550" y="1149350"/>
                </a:lnTo>
                <a:lnTo>
                  <a:pt x="7702550" y="1145540"/>
                </a:lnTo>
                <a:lnTo>
                  <a:pt x="7703820" y="1145540"/>
                </a:lnTo>
                <a:lnTo>
                  <a:pt x="7703820" y="2540"/>
                </a:lnTo>
                <a:close/>
              </a:path>
            </a:pathLst>
          </a:custGeom>
          <a:solidFill>
            <a:srgbClr val="246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93979"/>
            <a:ext cx="6736080" cy="10553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92709"/>
            <a:ext cx="7705090" cy="1149350"/>
          </a:xfrm>
          <a:custGeom>
            <a:avLst/>
            <a:gdLst/>
            <a:ahLst/>
            <a:cxnLst/>
            <a:rect l="l" t="t" r="r" b="b"/>
            <a:pathLst>
              <a:path w="7705090" h="1149350">
                <a:moveTo>
                  <a:pt x="3839210" y="1149350"/>
                </a:moveTo>
                <a:lnTo>
                  <a:pt x="7697470" y="1149350"/>
                </a:lnTo>
                <a:lnTo>
                  <a:pt x="7701280" y="1149350"/>
                </a:lnTo>
                <a:lnTo>
                  <a:pt x="7705090" y="1145539"/>
                </a:lnTo>
                <a:lnTo>
                  <a:pt x="7705090" y="1141729"/>
                </a:lnTo>
                <a:lnTo>
                  <a:pt x="7705090" y="7619"/>
                </a:lnTo>
                <a:lnTo>
                  <a:pt x="7705090" y="3810"/>
                </a:lnTo>
                <a:lnTo>
                  <a:pt x="7701280" y="0"/>
                </a:lnTo>
                <a:lnTo>
                  <a:pt x="7697470" y="0"/>
                </a:lnTo>
                <a:lnTo>
                  <a:pt x="0" y="0"/>
                </a:lnTo>
              </a:path>
              <a:path w="7705090" h="1149350">
                <a:moveTo>
                  <a:pt x="0" y="1149350"/>
                </a:moveTo>
                <a:lnTo>
                  <a:pt x="3839210" y="1149350"/>
                </a:lnTo>
              </a:path>
            </a:pathLst>
          </a:custGeom>
          <a:ln w="11864">
            <a:solidFill>
              <a:srgbClr val="224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9059"/>
            <a:ext cx="7698740" cy="1137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69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239" y="2550160"/>
            <a:ext cx="844105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67706"/>
            <a:ext cx="3226816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67706"/>
            <a:ext cx="2319274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5884545" cy="56959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5"/>
              <a:t>Triple C ('Cyber' Cyber City)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00" y="1848167"/>
            <a:ext cx="7897495" cy="2969260"/>
          </a:xfrm>
          <a:prstGeom prst="rect">
            <a:avLst/>
          </a:prstGeom>
        </p:spPr>
        <p:txBody>
          <a:bodyPr vert="horz" wrap="square" lIns="0" tIns="140335" rIns="0" bIns="0" rtlCol="0" anchor="t">
            <a:spAutoFit/>
          </a:bodyPr>
          <a:lstStyle/>
          <a:p>
            <a:pPr marL="223520" indent="-185420">
              <a:lnSpc>
                <a:spcPct val="100000"/>
              </a:lnSpc>
              <a:spcBef>
                <a:spcPts val="1105"/>
              </a:spcBef>
              <a:buSzPct val="44230"/>
              <a:buFont typeface="Trebuchet MS"/>
              <a:buChar char="●"/>
              <a:tabLst>
                <a:tab pos="223520" algn="l"/>
              </a:tabLst>
            </a:pPr>
            <a:r>
              <a:rPr sz="2600" spc="-5">
                <a:latin typeface="Arial MT"/>
                <a:cs typeface="Arial MT"/>
              </a:rPr>
              <a:t>team project</a:t>
            </a:r>
            <a:r>
              <a:rPr sz="2600" spc="-20">
                <a:latin typeface="Arial MT"/>
                <a:cs typeface="Arial MT"/>
              </a:rPr>
              <a:t> </a:t>
            </a:r>
            <a:r>
              <a:rPr sz="2600" spc="-5">
                <a:latin typeface="Arial MT"/>
                <a:cs typeface="Arial MT"/>
              </a:rPr>
              <a:t>for </a:t>
            </a:r>
            <a:r>
              <a:rPr sz="2600">
                <a:latin typeface="Arial MT"/>
                <a:cs typeface="Arial MT"/>
              </a:rPr>
              <a:t>CSCI</a:t>
            </a:r>
            <a:r>
              <a:rPr sz="2600" spc="-20">
                <a:latin typeface="Arial MT"/>
                <a:cs typeface="Arial MT"/>
              </a:rPr>
              <a:t> </a:t>
            </a:r>
            <a:r>
              <a:rPr sz="2600">
                <a:latin typeface="Arial MT"/>
                <a:cs typeface="Arial MT"/>
              </a:rPr>
              <a:t>265</a:t>
            </a:r>
            <a:endParaRPr lang="en-US" sz="2600">
              <a:latin typeface="Arial MT"/>
              <a:cs typeface="Arial MT"/>
            </a:endParaRPr>
          </a:p>
          <a:p>
            <a:pPr marL="212090" indent="-173990">
              <a:spcBef>
                <a:spcPts val="930"/>
              </a:spcBef>
              <a:buSzPct val="43750"/>
              <a:buFont typeface="Trebuchet MS"/>
              <a:buChar char="●"/>
              <a:tabLst>
                <a:tab pos="212090" algn="l"/>
              </a:tabLst>
            </a:pPr>
            <a:r>
              <a:rPr sz="2400" spc="-5">
                <a:latin typeface="Arial MT"/>
                <a:cs typeface="Arial MT"/>
              </a:rPr>
              <a:t>team:</a:t>
            </a:r>
            <a:r>
              <a:rPr sz="2400" spc="-20">
                <a:latin typeface="Arial MT"/>
                <a:cs typeface="Arial MT"/>
              </a:rPr>
              <a:t> </a:t>
            </a:r>
            <a:r>
              <a:rPr lang="en-US" sz="2400" spc="-25" err="1">
                <a:latin typeface="Arial MT"/>
                <a:cs typeface="Arial MT"/>
              </a:rPr>
              <a:t>MacroHard</a:t>
            </a:r>
            <a:endParaRPr lang="en-US" sz="2400" spc="-5">
              <a:latin typeface="Arial MT"/>
              <a:cs typeface="Arial MT"/>
            </a:endParaRPr>
          </a:p>
          <a:p>
            <a:pPr marL="212090" indent="-173990">
              <a:spcBef>
                <a:spcPts val="930"/>
              </a:spcBef>
              <a:buSzPct val="43750"/>
              <a:buFont typeface="Trebuchet MS"/>
              <a:buChar char="●"/>
              <a:tabLst>
                <a:tab pos="212090" algn="l"/>
              </a:tabLst>
            </a:pPr>
            <a:r>
              <a:rPr sz="2400" spc="-5">
                <a:latin typeface="Arial MT"/>
                <a:cs typeface="Arial MT"/>
              </a:rPr>
              <a:t>members: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lang="en-US" sz="2400" spc="-10">
                <a:latin typeface="Arial MT"/>
                <a:cs typeface="Arial MT"/>
              </a:rPr>
              <a:t>Alister, Bruce, Jamie, Marek and Nick (Nate) </a:t>
            </a:r>
            <a:endParaRPr lang="en-US" sz="2400" spc="-5">
              <a:latin typeface="Arial MT"/>
              <a:cs typeface="Arial MT"/>
            </a:endParaRPr>
          </a:p>
          <a:p>
            <a:pPr marL="212090" indent="-173990">
              <a:spcBef>
                <a:spcPts val="930"/>
              </a:spcBef>
              <a:buSzPct val="43750"/>
              <a:buFont typeface="Trebuchet MS"/>
              <a:buChar char="●"/>
              <a:tabLst>
                <a:tab pos="212090" algn="l"/>
              </a:tabLst>
            </a:pPr>
            <a:r>
              <a:rPr lang="en-US" sz="2400">
                <a:latin typeface="Arial MT"/>
                <a:cs typeface="Arial MT"/>
              </a:rPr>
              <a:t>1st-Person 3D Immersive Arcade.</a:t>
            </a:r>
          </a:p>
          <a:p>
            <a:pPr marL="212090" indent="-173990">
              <a:spcBef>
                <a:spcPts val="930"/>
              </a:spcBef>
              <a:buSzPct val="43750"/>
              <a:buFont typeface="Trebuchet MS"/>
              <a:buChar char="●"/>
              <a:tabLst>
                <a:tab pos="212090" algn="l"/>
              </a:tabLst>
            </a:pPr>
            <a:r>
              <a:rPr lang="en-US" sz="2400">
                <a:latin typeface="Arial MT"/>
                <a:cs typeface="Arial MT"/>
              </a:rPr>
              <a:t>Classic 90's Style Arcade in a virtual land.</a:t>
            </a:r>
          </a:p>
          <a:p>
            <a:pPr marL="212090" indent="-173990">
              <a:spcBef>
                <a:spcPts val="930"/>
              </a:spcBef>
              <a:buSzPct val="43750"/>
              <a:buFont typeface="Trebuchet MS"/>
              <a:buChar char="●"/>
              <a:tabLst>
                <a:tab pos="212090" algn="l"/>
              </a:tabLst>
            </a:pPr>
            <a:r>
              <a:rPr lang="en-US" sz="2400" spc="-5">
                <a:latin typeface="Arial MT"/>
                <a:cs typeface="Arial MT"/>
              </a:rPr>
              <a:t>Tons of games!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90551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t>M</a:t>
            </a:r>
            <a:r>
              <a:rPr spc="5"/>
              <a:t>a</a:t>
            </a:r>
            <a:r>
              <a:rPr spc="1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42239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203959"/>
            <a:ext cx="7570471" cy="1292662"/>
          </a:xfrm>
          <a:prstGeom prst="rect">
            <a:avLst/>
          </a:prstGeom>
        </p:spPr>
        <p:txBody>
          <a:bodyPr vert="horz" wrap="square" lIns="0" tIns="134620" rIns="0" bIns="0" rtlCol="0" anchor="t">
            <a:spAutoFit/>
          </a:bodyPr>
          <a:lstStyle/>
          <a:p>
            <a:pPr marL="12700">
              <a:spcBef>
                <a:spcPts val="1060"/>
              </a:spcBef>
            </a:pPr>
            <a:r>
              <a:rPr lang="en-US" sz="2200" spc="-5">
                <a:latin typeface="Arial MT"/>
                <a:cs typeface="Arial MT"/>
              </a:rPr>
              <a:t>The arcade machines, ticket shop booth, other games (if have time), and NPCs are shown on the map. </a:t>
            </a: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2200">
                <a:latin typeface="Arial MT"/>
                <a:cs typeface="Arial MT"/>
              </a:rPr>
              <a:t>It is basically a floor plan of the arcade itself.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050" y="222250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57D7F-A699-F98E-47E7-B4903F8B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8" y="2528440"/>
            <a:ext cx="5037903" cy="31340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17043-5B68-2AF2-B292-FCC9F1B1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46303"/>
          </a:xfrm>
        </p:spPr>
        <p:txBody>
          <a:bodyPr wrap="square" lIns="0" tIns="0" rIns="0" bIns="0" anchor="t">
            <a:spAutoFit/>
          </a:bodyPr>
          <a:lstStyle/>
          <a:p>
            <a:r>
              <a:rPr lang="de-DE" err="1"/>
              <a:t>Scaling</a:t>
            </a:r>
            <a:r>
              <a:rPr lang="de-DE"/>
              <a:t> </a:t>
            </a:r>
            <a:r>
              <a:rPr lang="de-DE" err="1"/>
              <a:t>options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CC67D-5C6A-3D35-BC8E-8D40BB84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707" y="1508582"/>
            <a:ext cx="9099963" cy="4401205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de-DE" kern="1200" spc="-5"/>
              <a:t>Implement a 2D hub </a:t>
            </a:r>
            <a:r>
              <a:rPr lang="de-DE" kern="1200" spc="-5" err="1"/>
              <a:t>world</a:t>
            </a:r>
            <a:r>
              <a:rPr lang="de-DE" kern="1200" spc="-5"/>
              <a:t> in </a:t>
            </a:r>
            <a:r>
              <a:rPr lang="de-DE" kern="1200" spc="-5" err="1"/>
              <a:t>which</a:t>
            </a:r>
            <a:r>
              <a:rPr lang="de-DE" kern="1200" spc="-5"/>
              <a:t> </a:t>
            </a:r>
            <a:r>
              <a:rPr lang="de-DE" kern="1200" spc="-5" err="1"/>
              <a:t>the</a:t>
            </a:r>
            <a:r>
              <a:rPr lang="de-DE" kern="1200" spc="-5"/>
              <a:t> </a:t>
            </a:r>
            <a:r>
              <a:rPr lang="de-DE" kern="1200" spc="-5" err="1"/>
              <a:t>player</a:t>
            </a:r>
            <a:r>
              <a:rPr lang="de-DE" kern="1200" spc="-5"/>
              <a:t> </a:t>
            </a:r>
            <a:r>
              <a:rPr lang="de-DE" kern="1200" spc="-5" err="1"/>
              <a:t>may</a:t>
            </a:r>
            <a:r>
              <a:rPr lang="de-DE" kern="1200" spc="-5"/>
              <a:t> </a:t>
            </a:r>
            <a:r>
              <a:rPr lang="de-DE" kern="1200" spc="-5" err="1"/>
              <a:t>control</a:t>
            </a:r>
            <a:r>
              <a:rPr lang="de-DE" kern="1200" spc="-5"/>
              <a:t> a </a:t>
            </a:r>
            <a:r>
              <a:rPr lang="de-DE" kern="1200" spc="-5" err="1"/>
              <a:t>character</a:t>
            </a:r>
            <a:r>
              <a:rPr lang="de-DE" kern="1200" spc="-5"/>
              <a:t> </a:t>
            </a:r>
            <a:r>
              <a:rPr lang="de-DE" kern="1200" spc="-5" err="1"/>
              <a:t>from</a:t>
            </a:r>
            <a:r>
              <a:rPr lang="de-DE" kern="1200" spc="-5"/>
              <a:t> a top-down </a:t>
            </a:r>
            <a:r>
              <a:rPr lang="de-DE" kern="1200" spc="-5" err="1"/>
              <a:t>view</a:t>
            </a:r>
            <a:r>
              <a:rPr lang="de-DE" kern="1200" spc="-5"/>
              <a:t> (</a:t>
            </a:r>
            <a:r>
              <a:rPr lang="de-DE" kern="1200" spc="-5" err="1"/>
              <a:t>if</a:t>
            </a:r>
            <a:r>
              <a:rPr lang="de-DE" kern="1200" spc="-5"/>
              <a:t> </a:t>
            </a:r>
            <a:r>
              <a:rPr lang="de-DE" kern="1200" spc="-5" err="1"/>
              <a:t>implementation</a:t>
            </a:r>
            <a:r>
              <a:rPr lang="de-DE" kern="1200" spc="-5"/>
              <a:t> </a:t>
            </a:r>
            <a:r>
              <a:rPr lang="de-DE" kern="1200" spc="-5" err="1"/>
              <a:t>of</a:t>
            </a:r>
            <a:r>
              <a:rPr lang="de-DE" kern="1200" spc="-5"/>
              <a:t> a 3D </a:t>
            </a:r>
            <a:r>
              <a:rPr lang="de-DE" kern="1200" spc="-5" err="1"/>
              <a:t>world</a:t>
            </a:r>
            <a:r>
              <a:rPr lang="de-DE" kern="1200" spc="-5"/>
              <a:t> </a:t>
            </a:r>
            <a:r>
              <a:rPr lang="de-DE" kern="1200" spc="-5" err="1"/>
              <a:t>fails</a:t>
            </a:r>
            <a:r>
              <a:rPr lang="de-DE" kern="1200" spc="-5"/>
              <a:t>)</a:t>
            </a:r>
            <a:endParaRPr lang="de-DE"/>
          </a:p>
          <a:p>
            <a:pPr algn="l"/>
            <a:endParaRPr lang="de-DE" kern="1200" spc="-5"/>
          </a:p>
          <a:p>
            <a:pPr marL="342900" indent="-342900" algn="l">
              <a:buFont typeface="Arial"/>
              <a:buChar char="•"/>
            </a:pPr>
            <a:r>
              <a:rPr lang="de-DE" kern="1200" spc="-5" err="1"/>
              <a:t>Increase</a:t>
            </a:r>
            <a:r>
              <a:rPr lang="de-DE" kern="1200" spc="-5"/>
              <a:t> </a:t>
            </a:r>
            <a:r>
              <a:rPr lang="de-DE" kern="1200" spc="-5" err="1"/>
              <a:t>or</a:t>
            </a:r>
            <a:r>
              <a:rPr lang="de-DE" kern="1200" spc="-5"/>
              <a:t> </a:t>
            </a:r>
            <a:r>
              <a:rPr lang="de-DE" kern="1200" spc="-5" err="1"/>
              <a:t>decrease</a:t>
            </a:r>
            <a:r>
              <a:rPr lang="de-DE" kern="1200" spc="-5"/>
              <a:t> </a:t>
            </a:r>
            <a:r>
              <a:rPr lang="de-DE" kern="1200" spc="-5" err="1"/>
              <a:t>the</a:t>
            </a:r>
            <a:r>
              <a:rPr lang="de-DE" kern="1200" spc="-5"/>
              <a:t> </a:t>
            </a:r>
            <a:r>
              <a:rPr lang="de-DE" kern="1200" spc="-5" err="1"/>
              <a:t>number</a:t>
            </a:r>
            <a:r>
              <a:rPr lang="de-DE" kern="1200" spc="-5"/>
              <a:t> </a:t>
            </a:r>
            <a:r>
              <a:rPr lang="de-DE" kern="1200" spc="-5" err="1"/>
              <a:t>of</a:t>
            </a:r>
            <a:r>
              <a:rPr lang="de-DE" kern="1200" spc="-5"/>
              <a:t> </a:t>
            </a:r>
            <a:r>
              <a:rPr lang="de-DE" kern="1200" spc="-5" err="1"/>
              <a:t>games</a:t>
            </a:r>
            <a:r>
              <a:rPr lang="de-DE" kern="1200" spc="-5"/>
              <a:t> in </a:t>
            </a:r>
            <a:r>
              <a:rPr lang="de-DE" kern="1200" spc="-5" err="1"/>
              <a:t>the</a:t>
            </a:r>
            <a:r>
              <a:rPr lang="de-DE" kern="1200" spc="-5"/>
              <a:t> </a:t>
            </a:r>
            <a:r>
              <a:rPr lang="de-DE" kern="1200" spc="-5" err="1"/>
              <a:t>arcade</a:t>
            </a:r>
            <a:endParaRPr lang="de-DE" kern="1200" spc="-5"/>
          </a:p>
          <a:p>
            <a:pPr marL="342900" indent="-342900" algn="l">
              <a:buFont typeface="Arial"/>
              <a:buChar char="•"/>
            </a:pPr>
            <a:endParaRPr lang="de-DE" kern="1200" spc="-5"/>
          </a:p>
          <a:p>
            <a:pPr marL="342900" indent="-342900" algn="l">
              <a:buFont typeface="Arial"/>
              <a:buChar char="•"/>
            </a:pPr>
            <a:r>
              <a:rPr lang="de-DE" kern="1200" spc="-5"/>
              <a:t>Add </a:t>
            </a:r>
            <a:r>
              <a:rPr lang="de-DE" kern="1200" spc="-5" err="1"/>
              <a:t>features</a:t>
            </a:r>
            <a:r>
              <a:rPr lang="de-DE" kern="1200" spc="-5"/>
              <a:t> </a:t>
            </a:r>
            <a:r>
              <a:rPr lang="de-DE" kern="1200" spc="-5" err="1"/>
              <a:t>to</a:t>
            </a:r>
            <a:r>
              <a:rPr lang="de-DE" kern="1200" spc="-5"/>
              <a:t> </a:t>
            </a:r>
            <a:r>
              <a:rPr lang="de-DE" kern="1200" spc="-5" err="1"/>
              <a:t>the</a:t>
            </a:r>
            <a:r>
              <a:rPr lang="de-DE" kern="1200" spc="-5"/>
              <a:t> </a:t>
            </a:r>
            <a:r>
              <a:rPr lang="de-DE" kern="1200" spc="-5" err="1"/>
              <a:t>hubworld</a:t>
            </a:r>
            <a:endParaRPr lang="de-DE" kern="1200" spc="-5"/>
          </a:p>
          <a:p>
            <a:pPr marL="342900" indent="-342900" algn="l">
              <a:buFont typeface="Arial"/>
              <a:buChar char="•"/>
            </a:pPr>
            <a:endParaRPr lang="de-DE" kern="1200" spc="-5"/>
          </a:p>
          <a:p>
            <a:pPr marL="342900" indent="-342900" algn="l">
              <a:buFont typeface="Arial"/>
              <a:buChar char="•"/>
            </a:pPr>
            <a:r>
              <a:rPr lang="de-DE" kern="1200" spc="-5" err="1"/>
              <a:t>Implimentation</a:t>
            </a:r>
            <a:r>
              <a:rPr lang="de-DE" kern="1200" spc="-5"/>
              <a:t> </a:t>
            </a:r>
            <a:r>
              <a:rPr lang="de-DE" kern="1200" spc="-5" err="1"/>
              <a:t>of</a:t>
            </a:r>
            <a:r>
              <a:rPr lang="de-DE" kern="1200" spc="-5"/>
              <a:t> NPCs</a:t>
            </a:r>
          </a:p>
          <a:p>
            <a:pPr marL="342900" indent="-342900" algn="l">
              <a:buFont typeface="Arial"/>
              <a:buChar char="•"/>
            </a:pPr>
            <a:endParaRPr lang="de-DE" kern="1200" spc="-5"/>
          </a:p>
          <a:p>
            <a:pPr marL="342900" indent="-342900" algn="l">
              <a:buFont typeface="Arial"/>
              <a:buChar char="•"/>
            </a:pPr>
            <a:r>
              <a:rPr lang="de-DE" kern="1200" spc="-5"/>
              <a:t>Add gameplay-loop </a:t>
            </a:r>
            <a:r>
              <a:rPr lang="de-DE" kern="1200" spc="-5" err="1"/>
              <a:t>by</a:t>
            </a:r>
            <a:r>
              <a:rPr lang="de-DE" kern="1200" spc="-5"/>
              <a:t> </a:t>
            </a:r>
            <a:r>
              <a:rPr lang="de-DE" kern="1200" spc="-5" err="1"/>
              <a:t>providing</a:t>
            </a:r>
            <a:r>
              <a:rPr lang="de-DE" kern="1200" spc="-5"/>
              <a:t> different </a:t>
            </a:r>
            <a:r>
              <a:rPr lang="de-DE" kern="1200" spc="-5" err="1"/>
              <a:t>uses</a:t>
            </a:r>
            <a:r>
              <a:rPr lang="de-DE" kern="1200" spc="-5"/>
              <a:t> </a:t>
            </a:r>
            <a:r>
              <a:rPr lang="de-DE" kern="1200" spc="-5" err="1"/>
              <a:t>for</a:t>
            </a:r>
            <a:r>
              <a:rPr lang="de-DE" kern="1200" spc="-5"/>
              <a:t> </a:t>
            </a:r>
            <a:r>
              <a:rPr lang="de-DE" kern="1200" spc="-5" err="1"/>
              <a:t>the</a:t>
            </a:r>
            <a:r>
              <a:rPr lang="de-DE" kern="1200" spc="-5"/>
              <a:t> </a:t>
            </a:r>
            <a:r>
              <a:rPr lang="de-DE" kern="1200" spc="-5" err="1"/>
              <a:t>tickets</a:t>
            </a:r>
          </a:p>
          <a:p>
            <a:pPr marL="342900" indent="-342900">
              <a:buFont typeface="Arial"/>
              <a:buChar char="•"/>
            </a:pPr>
            <a:endParaRPr lang="de-DE"/>
          </a:p>
          <a:p>
            <a:pPr marL="342900" indent="-342900">
              <a:buFont typeface="Arial"/>
              <a:buChar char="•"/>
            </a:pP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22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0E5A-D1A9-94F0-BB7D-1C4903F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4630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Risks and Potential Issues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87DF-673C-2207-B7A7-23D9123E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860" y="1265401"/>
            <a:ext cx="9582616" cy="5232202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The scope for making a 3D environment is quite large for a 4-month development cycle, specifically the time needed for the visual and audio design.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Integrating separate instances of game scenes into our main arcade environment, introduces extra layers of complexity and potential for bugs.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Keeping team members on track with so many different types of work/tasks.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Balancing work on the arcade game projects and the main arcade environment, and figuring out how to evaluate contribution.</a:t>
            </a:r>
          </a:p>
          <a:p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General inexperience within the team with game development and team organizing/planning.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83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8292A-5B42-595B-F21D-8AE8C78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46303"/>
          </a:xfrm>
        </p:spPr>
        <p:txBody>
          <a:bodyPr wrap="square" lIns="0" tIns="0" rIns="0" bIns="0" anchor="t">
            <a:spAutoFit/>
          </a:bodyPr>
          <a:lstStyle/>
          <a:p>
            <a:r>
              <a:rPr lang="de-DE"/>
              <a:t>Team </a:t>
            </a:r>
            <a:r>
              <a:rPr lang="de-DE" err="1"/>
              <a:t>strengths</a:t>
            </a:r>
            <a:r>
              <a:rPr lang="de-DE"/>
              <a:t> and </a:t>
            </a:r>
            <a:r>
              <a:rPr lang="de-DE" err="1"/>
              <a:t>weaknesses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27F3FB-180D-F2B8-A6F8-A9CCB1C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707" y="1491917"/>
            <a:ext cx="9383544" cy="4939814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Strengths</a:t>
            </a:r>
            <a:endParaRPr lang="en-GB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Nick and Alister are both good Godot programmers.</a:t>
            </a:r>
            <a:endParaRPr lang="en-GB"/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Bruce is a well-driven mathematical solver and is good at programming.</a:t>
            </a:r>
            <a:endParaRPr lang="en-GB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Alister and Marek is well programmer and organizational manager</a:t>
            </a:r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Jamie has decent visual and artistic skills and is currently taking CSCI 310 alongside Marek</a:t>
            </a:r>
            <a:endParaRPr lang="en-GB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GB" sz="2400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Weaknesses</a:t>
            </a:r>
            <a:endParaRPr lang="en-GB"/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not everyone has decent experience in game development or Godot</a:t>
            </a:r>
            <a:endParaRPr lang="en-GB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cs typeface="Calibri"/>
              </a:rPr>
              <a:t>lacking of artistic power</a:t>
            </a:r>
            <a:endParaRPr lang="en-GB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Communication</a:t>
            </a:r>
          </a:p>
          <a:p>
            <a:pPr marL="285750" indent="-285750" algn="l">
              <a:buFont typeface="Arial"/>
              <a:buChar char="•"/>
            </a:pPr>
            <a:endParaRPr lang="de-DE" sz="1100">
              <a:solidFill>
                <a:srgbClr val="CCCCCC"/>
              </a:solidFill>
              <a:cs typeface="Calibri"/>
            </a:endParaRPr>
          </a:p>
          <a:p>
            <a:pPr algn="l"/>
            <a:endParaRPr lang="de-DE" sz="2400">
              <a:latin typeface="Calibri"/>
              <a:ea typeface="Calibri"/>
              <a:cs typeface="Calibri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9BE24-EB28-9308-6F0C-55E6BF2C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46303"/>
          </a:xfrm>
        </p:spPr>
        <p:txBody>
          <a:bodyPr wrap="square" lIns="0" tIns="0" rIns="0" bIns="0" anchor="t">
            <a:spAutoFit/>
          </a:bodyPr>
          <a:lstStyle/>
          <a:p>
            <a:r>
              <a:rPr lang="de-DE" err="1"/>
              <a:t>Preliminary</a:t>
            </a:r>
            <a:r>
              <a:rPr lang="de-DE"/>
              <a:t> </a:t>
            </a:r>
            <a:r>
              <a:rPr lang="de-DE" err="1"/>
              <a:t>roles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AE96C-BBBC-D21B-4D8A-04D5BDEA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069" y="1408609"/>
            <a:ext cx="3928784" cy="4570482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sz="24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Alister</a:t>
            </a:r>
            <a:r>
              <a:rPr lang="de-DE" sz="24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ea typeface="+mn-lt"/>
                <a:cs typeface="+mn-lt"/>
              </a:rPr>
              <a:t>game design </a:t>
            </a: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head</a:t>
            </a:r>
            <a:endParaRPr lang="de-DE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programmer</a:t>
            </a:r>
            <a:endParaRPr lang="de-DE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version</a:t>
            </a:r>
            <a:r>
              <a:rPr lang="de-DE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control</a:t>
            </a:r>
            <a:endParaRPr lang="de-DE" sz="2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Bruce:</a:t>
            </a:r>
          </a:p>
          <a:p>
            <a:pPr marL="742950" lvl="1" indent="-285750" algn="l">
              <a:buFont typeface="Arial"/>
              <a:buChar char="•"/>
            </a:pP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programming</a:t>
            </a:r>
            <a:r>
              <a:rPr lang="de-DE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head</a:t>
            </a:r>
            <a:r>
              <a:rPr lang="de-DE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 marL="285750" indent="-285750" algn="l"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Jamie:</a:t>
            </a:r>
          </a:p>
          <a:p>
            <a:pPr marL="742950" lvl="1" indent="-285750" algn="l">
              <a:buFont typeface="Arial"/>
              <a:buChar char="•"/>
            </a:pP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visual</a:t>
            </a:r>
            <a:r>
              <a:rPr lang="de-DE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lead</a:t>
            </a:r>
            <a:endParaRPr lang="de-DE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2400" err="1">
                <a:solidFill>
                  <a:srgbClr val="000000"/>
                </a:solidFill>
                <a:ea typeface="+mn-lt"/>
                <a:cs typeface="+mn-lt"/>
              </a:rPr>
              <a:t>user</a:t>
            </a:r>
            <a:r>
              <a:rPr lang="de-DE" sz="2400">
                <a:solidFill>
                  <a:srgbClr val="000000"/>
                </a:solidFill>
                <a:ea typeface="+mn-lt"/>
                <a:cs typeface="+mn-lt"/>
              </a:rPr>
              <a:t> interface</a:t>
            </a:r>
          </a:p>
          <a:p>
            <a:pPr marL="285750" indent="-285750" algn="l">
              <a:buFont typeface="Arial"/>
              <a:buChar char="•"/>
            </a:pPr>
            <a:endParaRPr lang="de-DE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endParaRPr lang="de-DE" sz="1100">
              <a:solidFill>
                <a:srgbClr val="CCCCCC"/>
              </a:solidFill>
              <a:latin typeface="Calibri"/>
              <a:cs typeface="Calibri"/>
            </a:endParaRPr>
          </a:p>
          <a:p>
            <a:pPr lvl="1" algn="l"/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de-DE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AAFCE24-0BBB-0AF7-EB4B-4999FEFCE1D1}"/>
              </a:ext>
            </a:extLst>
          </p:cNvPr>
          <p:cNvSpPr txBox="1">
            <a:spLocks/>
          </p:cNvSpPr>
          <p:nvPr/>
        </p:nvSpPr>
        <p:spPr>
          <a:xfrm>
            <a:off x="4782744" y="1411022"/>
            <a:ext cx="3928784" cy="30931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de-DE" sz="2400" kern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Nick:</a:t>
            </a:r>
          </a:p>
          <a:p>
            <a:pPr marL="742950" lvl="1" indent="-285750" algn="l">
              <a:buFont typeface="Arial"/>
              <a:buChar char="•"/>
            </a:pPr>
            <a:r>
              <a:rPr lang="de-DE" sz="2400" kern="0" err="1">
                <a:solidFill>
                  <a:srgbClr val="000000"/>
                </a:solidFill>
                <a:ea typeface="+mn-lt"/>
                <a:cs typeface="+mn-lt"/>
              </a:rPr>
              <a:t>programmer</a:t>
            </a:r>
            <a:endParaRPr lang="de-DE" sz="2400" kern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2400" kern="0">
                <a:solidFill>
                  <a:srgbClr val="000000"/>
                </a:solidFill>
                <a:ea typeface="+mn-lt"/>
                <a:cs typeface="+mn-lt"/>
              </a:rPr>
              <a:t>Godot </a:t>
            </a:r>
            <a:r>
              <a:rPr lang="de-DE" sz="2400" kern="0" err="1">
                <a:solidFill>
                  <a:srgbClr val="000000"/>
                </a:solidFill>
                <a:ea typeface="+mn-lt"/>
                <a:cs typeface="+mn-lt"/>
              </a:rPr>
              <a:t>lead</a:t>
            </a:r>
            <a:endParaRPr lang="de-DE" sz="2400" kern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de-DE" sz="2400" kern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Marek:</a:t>
            </a:r>
          </a:p>
          <a:p>
            <a:pPr marL="742950" lvl="1" indent="-285750" algn="l">
              <a:buFont typeface="Arial"/>
              <a:buChar char="•"/>
            </a:pPr>
            <a:r>
              <a:rPr lang="de-DE" sz="2400" kern="0" err="1">
                <a:solidFill>
                  <a:srgbClr val="000000"/>
                </a:solidFill>
                <a:ea typeface="+mn-lt"/>
                <a:cs typeface="+mn-lt"/>
              </a:rPr>
              <a:t>programmer</a:t>
            </a:r>
            <a:endParaRPr lang="de-DE" sz="2400" kern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2400" kern="0" err="1">
                <a:solidFill>
                  <a:srgbClr val="000000"/>
                </a:solidFill>
                <a:ea typeface="+mn-lt"/>
                <a:cs typeface="+mn-lt"/>
              </a:rPr>
              <a:t>project</a:t>
            </a:r>
            <a:r>
              <a:rPr lang="de-DE" sz="2400" ker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de-DE" sz="2400" kern="0" err="1">
                <a:solidFill>
                  <a:srgbClr val="000000"/>
                </a:solidFill>
                <a:ea typeface="+mn-lt"/>
                <a:cs typeface="+mn-lt"/>
              </a:rPr>
              <a:t>organization</a:t>
            </a:r>
            <a:endParaRPr lang="de-DE" sz="2400" kern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endParaRPr lang="de-DE" sz="1100" kern="0">
              <a:solidFill>
                <a:srgbClr val="CCCCCC"/>
              </a:solidFill>
              <a:latin typeface="Calibri"/>
              <a:cs typeface="Calibri"/>
            </a:endParaRPr>
          </a:p>
          <a:p>
            <a:pPr lvl="1" algn="l"/>
            <a:endParaRPr lang="en-US" sz="2400" ker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de-DE" kern="0"/>
          </a:p>
        </p:txBody>
      </p:sp>
    </p:spTree>
    <p:extLst>
      <p:ext uri="{BB962C8B-B14F-4D97-AF65-F5344CB8AC3E}">
        <p14:creationId xmlns:p14="http://schemas.microsoft.com/office/powerpoint/2010/main" val="614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89A9E-D9EB-526B-9E8E-F9CE1962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46303"/>
          </a:xfrm>
        </p:spPr>
        <p:txBody>
          <a:bodyPr wrap="square" lIns="0" tIns="0" rIns="0" bIns="0" anchor="t">
            <a:spAutoFit/>
          </a:bodyPr>
          <a:lstStyle/>
          <a:p>
            <a:r>
              <a:rPr lang="de-DE"/>
              <a:t>Meetings and </a:t>
            </a:r>
            <a:r>
              <a:rPr lang="de-DE" err="1"/>
              <a:t>conflict</a:t>
            </a:r>
            <a:r>
              <a:rPr lang="de-DE"/>
              <a:t> </a:t>
            </a:r>
            <a:r>
              <a:rPr lang="de-DE" err="1"/>
              <a:t>resolution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68897-2FE0-26D9-E4D5-78DC11E3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707" y="1475252"/>
            <a:ext cx="8441055" cy="3046988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/>
              <a:t>Group meetings are twice a week </a:t>
            </a:r>
          </a:p>
          <a:p>
            <a:pPr marL="342900" indent="-342900">
              <a:buFont typeface="Arial"/>
              <a:buChar char="•"/>
            </a:pPr>
            <a:endParaRPr lang="en-GB"/>
          </a:p>
          <a:p>
            <a:pPr marL="800100" lvl="1" indent="-342900">
              <a:buFont typeface="Courier New"/>
              <a:buChar char="o"/>
            </a:pPr>
            <a:r>
              <a:rPr lang="en-GB" sz="2200">
                <a:solidFill>
                  <a:schemeClr val="tx1"/>
                </a:solidFill>
                <a:latin typeface="Arial MT"/>
              </a:rPr>
              <a:t>one for talking about the current status of the project, assignments, </a:t>
            </a:r>
            <a:r>
              <a:rPr lang="en-GB" sz="2200" err="1">
                <a:solidFill>
                  <a:schemeClr val="tx1"/>
                </a:solidFill>
                <a:latin typeface="Arial MT"/>
              </a:rPr>
              <a:t>presantation</a:t>
            </a:r>
            <a:endParaRPr lang="en-GB" sz="2200">
              <a:solidFill>
                <a:schemeClr val="tx1"/>
              </a:solidFill>
              <a:latin typeface="Arial MT"/>
            </a:endParaRPr>
          </a:p>
          <a:p>
            <a:pPr marL="800100" lvl="1" indent="-342900">
              <a:buFont typeface="Courier New"/>
              <a:buChar char="o"/>
            </a:pPr>
            <a:endParaRPr lang="en-GB" sz="2200">
              <a:solidFill>
                <a:schemeClr val="tx1"/>
              </a:solidFill>
              <a:latin typeface="Arial MT"/>
            </a:endParaRPr>
          </a:p>
          <a:p>
            <a:pPr marL="800100" lvl="1" indent="-342900">
              <a:buFont typeface="Courier New"/>
              <a:buChar char="o"/>
            </a:pPr>
            <a:r>
              <a:rPr lang="en-GB" sz="2200">
                <a:solidFill>
                  <a:schemeClr val="tx1"/>
                </a:solidFill>
                <a:latin typeface="Arial MT"/>
              </a:rPr>
              <a:t>one for focus on programming, Godot, assets</a:t>
            </a:r>
          </a:p>
          <a:p>
            <a:pPr marL="342900" indent="-342900">
              <a:buFont typeface="Arial"/>
              <a:buChar char="•"/>
            </a:pPr>
            <a:endParaRPr lang="en-GB"/>
          </a:p>
          <a:p>
            <a:pPr marL="342900" indent="-342900">
              <a:buFont typeface="Arial"/>
              <a:buChar char="•"/>
            </a:pPr>
            <a:r>
              <a:rPr lang="en-GB"/>
              <a:t>To resolve conflicts in regards of the design Alister can overrule the group unless the rest of the group agrees on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77844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CDBF-5D7C-28DD-5645-8688504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74650"/>
            <a:ext cx="9100819" cy="54630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AI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05B7-D39C-9B2B-4CC8-A08E42B4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96" y="1516470"/>
            <a:ext cx="8978998" cy="1692771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None of the projects code or assets are to be generated with AI.</a:t>
            </a: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Using AI for non-generative purposes, investigatory, learning, etc., is each individuals prerogative.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4245610" cy="561692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/>
              <a:t>The 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321" y="1763567"/>
            <a:ext cx="152363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334" y="1531156"/>
            <a:ext cx="8147684" cy="4231928"/>
          </a:xfrm>
          <a:prstGeom prst="rect">
            <a:avLst/>
          </a:prstGeom>
        </p:spPr>
        <p:txBody>
          <a:bodyPr vert="horz" wrap="square" lIns="0" tIns="132080" rIns="0" bIns="0" rtlCol="0" anchor="t">
            <a:spAutoFit/>
          </a:bodyPr>
          <a:lstStyle/>
          <a:p>
            <a:pPr marL="12700">
              <a:spcBef>
                <a:spcPts val="1040"/>
              </a:spcBef>
            </a:pPr>
            <a:r>
              <a:rPr lang="en-US" sz="2600">
                <a:latin typeface="Arial MT"/>
                <a:cs typeface="Arial MT"/>
              </a:rPr>
              <a:t>A simulation of an immersive 90's Arcade Experience</a:t>
            </a:r>
          </a:p>
          <a:p>
            <a:pPr marL="12700">
              <a:spcBef>
                <a:spcPts val="1040"/>
              </a:spcBef>
            </a:pPr>
            <a:r>
              <a:rPr lang="en-US" sz="2600">
                <a:latin typeface="Arial MT"/>
                <a:cs typeface="Arial MT"/>
              </a:rPr>
              <a:t>Interactive features including:</a:t>
            </a:r>
          </a:p>
          <a:p>
            <a:pPr marL="12700">
              <a:spcBef>
                <a:spcPts val="1040"/>
              </a:spcBef>
            </a:pPr>
            <a:r>
              <a:rPr lang="en-US" sz="2600">
                <a:latin typeface="Arial MT"/>
                <a:cs typeface="Arial MT"/>
              </a:rPr>
              <a:t> -Arcade Machines</a:t>
            </a:r>
          </a:p>
          <a:p>
            <a:pPr marL="12700">
              <a:spcBef>
                <a:spcPts val="1040"/>
              </a:spcBef>
            </a:pPr>
            <a:r>
              <a:rPr lang="en-US" sz="2600">
                <a:latin typeface="Arial MT"/>
                <a:cs typeface="Arial MT"/>
              </a:rPr>
              <a:t> -Non-player Arcade-goers</a:t>
            </a:r>
          </a:p>
          <a:p>
            <a:pPr marL="12700">
              <a:spcBef>
                <a:spcPts val="1040"/>
              </a:spcBef>
            </a:pPr>
            <a:r>
              <a:rPr lang="en-US" sz="2600">
                <a:latin typeface="Arial MT"/>
                <a:cs typeface="Arial MT"/>
              </a:rPr>
              <a:t> -Ticket store to buy neat things</a:t>
            </a:r>
          </a:p>
          <a:p>
            <a:pPr marL="12700">
              <a:spcBef>
                <a:spcPts val="1040"/>
              </a:spcBef>
            </a:pPr>
            <a:endParaRPr lang="en-US" sz="2600">
              <a:latin typeface="Arial MT"/>
              <a:cs typeface="Arial MT"/>
            </a:endParaRPr>
          </a:p>
          <a:p>
            <a:pPr marL="12700">
              <a:spcBef>
                <a:spcPts val="1040"/>
              </a:spcBef>
            </a:pPr>
            <a:endParaRPr lang="en-US" sz="2600">
              <a:latin typeface="Arial MT"/>
              <a:cs typeface="Arial MT"/>
            </a:endParaRPr>
          </a:p>
          <a:p>
            <a:pPr marL="12700">
              <a:spcBef>
                <a:spcPts val="1040"/>
              </a:spcBef>
            </a:pPr>
            <a:endParaRPr lang="en-US"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321" y="2279186"/>
            <a:ext cx="152363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>
                <a:latin typeface="Trebuchet MS"/>
                <a:cs typeface="Trebuchet MS"/>
              </a:rPr>
              <a:t>●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4831715" cy="56959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5"/>
              <a:t>Target Audience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049328" y="226399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208" y="2053886"/>
            <a:ext cx="7586980" cy="324915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lang="en-US" sz="2200" spc="-5">
                <a:latin typeface="Arial MT"/>
                <a:cs typeface="Arial MT"/>
              </a:rPr>
              <a:t>Players who want to go to an arcade but there are none nearby</a:t>
            </a:r>
          </a:p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lang="en-US" sz="2200" spc="-5">
                <a:latin typeface="Arial MT"/>
                <a:cs typeface="Arial MT"/>
              </a:rPr>
              <a:t>Anyone Curious about history</a:t>
            </a:r>
          </a:p>
          <a:p>
            <a:pPr marL="12700" marR="5080">
              <a:lnSpc>
                <a:spcPct val="136400"/>
              </a:lnSpc>
              <a:spcBef>
                <a:spcPts val="100"/>
              </a:spcBef>
            </a:pPr>
            <a:r>
              <a:rPr lang="en-US" sz="2200" spc="-5">
                <a:latin typeface="Arial MT"/>
                <a:cs typeface="Arial MT"/>
              </a:rPr>
              <a:t>Players who are nostalgic for the 90s</a:t>
            </a:r>
          </a:p>
          <a:p>
            <a:pPr marL="12700" marR="5080">
              <a:lnSpc>
                <a:spcPct val="136400"/>
              </a:lnSpc>
              <a:spcBef>
                <a:spcPts val="100"/>
              </a:spcBef>
            </a:pPr>
            <a:endParaRPr lang="en-US" sz="2200" spc="-5">
              <a:latin typeface="Arial MT"/>
              <a:cs typeface="Arial MT"/>
            </a:endParaRPr>
          </a:p>
          <a:p>
            <a:pPr marL="12700" marR="5080">
              <a:lnSpc>
                <a:spcPct val="136400"/>
              </a:lnSpc>
              <a:spcBef>
                <a:spcPts val="100"/>
              </a:spcBef>
            </a:pPr>
            <a:endParaRPr lang="en-US" sz="2200" spc="-5">
              <a:latin typeface="Arial MT"/>
              <a:cs typeface="Arial MT"/>
            </a:endParaRPr>
          </a:p>
          <a:p>
            <a:pPr marL="12700" marR="5080">
              <a:lnSpc>
                <a:spcPct val="136400"/>
              </a:lnSpc>
              <a:spcBef>
                <a:spcPts val="100"/>
              </a:spcBef>
            </a:pPr>
            <a:endParaRPr lang="en-US" sz="2200" spc="-5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328" y="2721195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235113" y="2352104"/>
            <a:ext cx="130175" cy="15595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15">
                <a:latin typeface="Trebuchet MS"/>
                <a:cs typeface="Trebuchet MS"/>
              </a:rPr>
              <a:t>–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endParaRPr sz="1650" spc="21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spc="215">
                <a:latin typeface="Trebuchet MS"/>
                <a:cs typeface="Trebuchet MS"/>
              </a:rPr>
              <a:t>–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650" spc="215">
                <a:latin typeface="Trebuchet MS"/>
                <a:cs typeface="Trebuchet MS"/>
              </a:rPr>
              <a:t>–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3CBFE7C-1330-A350-55FD-ED45A60BE4F4}"/>
              </a:ext>
            </a:extLst>
          </p:cNvPr>
          <p:cNvSpPr txBox="1"/>
          <p:nvPr/>
        </p:nvSpPr>
        <p:spPr>
          <a:xfrm>
            <a:off x="1049449" y="3104495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4627245" cy="56959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t>Movement</a:t>
            </a:r>
            <a:r>
              <a:rPr spc="-20"/>
              <a:t> </a:t>
            </a:r>
            <a:r>
              <a:rPr lang="en-US" spc="5"/>
              <a:t>and Playing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141" y="211218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863" y="1893740"/>
            <a:ext cx="8408182" cy="474489"/>
          </a:xfrm>
          <a:prstGeom prst="rect">
            <a:avLst/>
          </a:prstGeom>
        </p:spPr>
        <p:txBody>
          <a:bodyPr vert="horz" wrap="square" lIns="0" tIns="134620" rIns="0" bIns="0" rtlCol="0" anchor="t">
            <a:spAutoFit/>
          </a:bodyPr>
          <a:lstStyle/>
          <a:p>
            <a:pPr marL="12700">
              <a:spcBef>
                <a:spcPts val="1060"/>
              </a:spcBef>
            </a:pPr>
            <a:r>
              <a:rPr sz="2200" spc="-5">
                <a:latin typeface="Arial MT"/>
                <a:cs typeface="Arial MT"/>
              </a:rPr>
              <a:t>simple </a:t>
            </a:r>
            <a:r>
              <a:rPr sz="2200" spc="-25">
                <a:latin typeface="Arial MT"/>
                <a:cs typeface="Arial MT"/>
              </a:rPr>
              <a:t>WASD</a:t>
            </a:r>
            <a:r>
              <a:rPr sz="2200" spc="-5">
                <a:latin typeface="Arial MT"/>
                <a:cs typeface="Arial MT"/>
              </a:rPr>
              <a:t> movement,</a:t>
            </a:r>
            <a:r>
              <a:rPr sz="2200" spc="-10">
                <a:latin typeface="Arial MT"/>
                <a:cs typeface="Arial MT"/>
              </a:rPr>
              <a:t> </a:t>
            </a:r>
            <a:r>
              <a:rPr lang="en-US" sz="2200" spc="-10">
                <a:latin typeface="Arial MT"/>
                <a:cs typeface="Arial MT"/>
              </a:rPr>
              <a:t>F</a:t>
            </a:r>
            <a:r>
              <a:rPr lang="en-US" sz="2200">
                <a:latin typeface="Arial MT"/>
                <a:cs typeface="Arial MT"/>
              </a:rPr>
              <a:t> </a:t>
            </a:r>
            <a:r>
              <a:rPr sz="2200">
                <a:latin typeface="Arial MT"/>
                <a:cs typeface="Arial MT"/>
              </a:rPr>
              <a:t>to </a:t>
            </a:r>
            <a:r>
              <a:rPr sz="2200" spc="-5">
                <a:latin typeface="Arial MT"/>
                <a:cs typeface="Arial MT"/>
              </a:rPr>
              <a:t>interact</a:t>
            </a:r>
            <a:endParaRPr lang="en-US" sz="2200" spc="-1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141" y="2569381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559" y="3123134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408" y="2905964"/>
            <a:ext cx="8511540" cy="1588897"/>
          </a:xfrm>
          <a:prstGeom prst="rect">
            <a:avLst/>
          </a:prstGeom>
        </p:spPr>
        <p:txBody>
          <a:bodyPr vert="horz" wrap="square" lIns="0" tIns="133350" rIns="0" bIns="0" rtlCol="0" anchor="t">
            <a:spAutoFit/>
          </a:bodyPr>
          <a:lstStyle/>
          <a:p>
            <a:pPr marL="12700">
              <a:spcBef>
                <a:spcPts val="1050"/>
              </a:spcBef>
            </a:pPr>
            <a:r>
              <a:rPr lang="en-US" sz="2200" spc="-5">
                <a:latin typeface="Arial MT"/>
              </a:rPr>
              <a:t>You will be able to gain tickets from winning games</a:t>
            </a:r>
            <a:endParaRPr lang="en-US"/>
          </a:p>
          <a:p>
            <a:pPr marL="12700" marR="5080">
              <a:lnSpc>
                <a:spcPts val="2450"/>
              </a:lnSpc>
              <a:spcBef>
                <a:spcPts val="1190"/>
              </a:spcBef>
            </a:pPr>
            <a:r>
              <a:rPr lang="en-US" sz="2200" spc="-5">
                <a:latin typeface="Arial MT"/>
                <a:cs typeface="Arial MT"/>
              </a:rPr>
              <a:t>You will be able to spend tickets on unlocking new games and powerups or you can accumulate tickets to be the highest on the leaderboard</a:t>
            </a:r>
            <a:endParaRPr sz="2200" spc="-5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559" y="3579065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70BBE-0980-78DA-6FCE-403C0EE2F65D}"/>
              </a:ext>
            </a:extLst>
          </p:cNvPr>
          <p:cNvSpPr txBox="1"/>
          <p:nvPr/>
        </p:nvSpPr>
        <p:spPr>
          <a:xfrm>
            <a:off x="770390" y="2482771"/>
            <a:ext cx="780564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 MT"/>
                <a:ea typeface="Calibri"/>
                <a:cs typeface="Calibri"/>
              </a:rPr>
              <a:t>Interaction will be with arcade machines and games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133350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/>
              <a:t>S</a:t>
            </a:r>
            <a:r>
              <a:rPr spc="5"/>
              <a:t>o</a:t>
            </a:r>
            <a:r>
              <a:rPr spc="-5"/>
              <a:t>u</a:t>
            </a:r>
            <a:r>
              <a:rPr spc="5"/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304" y="1775501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53" y="1557061"/>
            <a:ext cx="8456930" cy="35986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857885">
              <a:lnSpc>
                <a:spcPct val="136400"/>
              </a:lnSpc>
              <a:spcBef>
                <a:spcPts val="100"/>
              </a:spcBef>
            </a:pPr>
            <a:r>
              <a:rPr lang="en-US" sz="2200" spc="-10">
                <a:latin typeface="Arial MT"/>
                <a:cs typeface="Arial MT"/>
              </a:rPr>
              <a:t>We hope for headphones to make it a more immersive experience</a:t>
            </a:r>
            <a:endParaRPr lang="en-US" sz="2200">
              <a:latin typeface="Arial MT"/>
              <a:cs typeface="Arial MT"/>
            </a:endParaRPr>
          </a:p>
          <a:p>
            <a:pPr marL="12700" marR="857885">
              <a:lnSpc>
                <a:spcPct val="136400"/>
              </a:lnSpc>
              <a:spcBef>
                <a:spcPts val="100"/>
              </a:spcBef>
            </a:pPr>
            <a:r>
              <a:rPr lang="en-US" sz="2200" spc="-5">
                <a:latin typeface="Arial MT"/>
                <a:cs typeface="Arial MT"/>
              </a:rPr>
              <a:t>There will be background music for the arcade keeping in mind the 90's</a:t>
            </a:r>
          </a:p>
          <a:p>
            <a:pPr marL="12700" marR="5080">
              <a:lnSpc>
                <a:spcPts val="2450"/>
              </a:lnSpc>
              <a:spcBef>
                <a:spcPts val="1190"/>
              </a:spcBef>
            </a:pPr>
            <a:r>
              <a:rPr lang="en-US" sz="2200" spc="-5">
                <a:latin typeface="Arial MT"/>
                <a:cs typeface="Arial MT"/>
              </a:rPr>
              <a:t>Each game will be having </a:t>
            </a:r>
            <a:r>
              <a:rPr lang="en-US" sz="2200" spc="-5" err="1">
                <a:latin typeface="Arial MT"/>
                <a:cs typeface="Arial MT"/>
              </a:rPr>
              <a:t>it's</a:t>
            </a:r>
            <a:r>
              <a:rPr lang="en-US" sz="2200" spc="-5">
                <a:latin typeface="Arial MT"/>
                <a:cs typeface="Arial MT"/>
              </a:rPr>
              <a:t> own music and ambient sound</a:t>
            </a:r>
          </a:p>
          <a:p>
            <a:pPr marL="12700" marR="437515">
              <a:lnSpc>
                <a:spcPts val="2450"/>
              </a:lnSpc>
              <a:spcBef>
                <a:spcPts val="1150"/>
              </a:spcBef>
            </a:pPr>
            <a:r>
              <a:rPr lang="en-US" sz="2200" spc="-5">
                <a:latin typeface="Arial MT"/>
                <a:cs typeface="Arial MT"/>
              </a:rPr>
              <a:t>Our music will be designed by Nate with help from Bruce</a:t>
            </a:r>
            <a:endParaRPr sz="2200" spc="-5">
              <a:latin typeface="Arial MT"/>
              <a:cs typeface="Arial MT"/>
            </a:endParaRPr>
          </a:p>
          <a:p>
            <a:pPr marL="12700" marR="223520">
              <a:lnSpc>
                <a:spcPts val="2450"/>
              </a:lnSpc>
              <a:spcBef>
                <a:spcPts val="1140"/>
              </a:spcBef>
            </a:pPr>
            <a:r>
              <a:rPr lang="de-DE" sz="2200" spc="-5">
                <a:latin typeface="Arial MT"/>
                <a:cs typeface="Arial MT"/>
              </a:rPr>
              <a:t>Nate </a:t>
            </a:r>
            <a:r>
              <a:rPr lang="de-DE" sz="2200" spc="-5" err="1">
                <a:latin typeface="Arial MT"/>
                <a:cs typeface="Arial MT"/>
              </a:rPr>
              <a:t>is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doing</a:t>
            </a:r>
            <a:r>
              <a:rPr lang="de-DE" sz="2200" spc="-5">
                <a:latin typeface="Arial MT"/>
                <a:cs typeface="Arial MT"/>
              </a:rPr>
              <a:t> a </a:t>
            </a:r>
            <a:r>
              <a:rPr lang="de-DE" sz="2200" spc="-5" err="1">
                <a:latin typeface="Arial MT"/>
                <a:cs typeface="Arial MT"/>
              </a:rPr>
              <a:t>course</a:t>
            </a:r>
            <a:r>
              <a:rPr lang="de-DE" sz="2200" spc="-5">
                <a:latin typeface="Arial MT"/>
                <a:cs typeface="Arial MT"/>
              </a:rPr>
              <a:t> in </a:t>
            </a:r>
            <a:r>
              <a:rPr lang="de-DE" sz="2200" spc="-5" err="1">
                <a:latin typeface="Arial MT"/>
                <a:cs typeface="Arial MT"/>
              </a:rPr>
              <a:t>audio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development</a:t>
            </a:r>
            <a:r>
              <a:rPr lang="de-DE" sz="2200" spc="-5">
                <a:latin typeface="Arial MT"/>
                <a:cs typeface="Arial MT"/>
              </a:rPr>
              <a:t> and so </a:t>
            </a:r>
            <a:r>
              <a:rPr lang="de-DE" sz="2200" spc="-5" err="1">
                <a:latin typeface="Arial MT"/>
                <a:cs typeface="Arial MT"/>
              </a:rPr>
              <a:t>is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collaborating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with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our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group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for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his</a:t>
            </a:r>
            <a:r>
              <a:rPr lang="de-DE" sz="2200" spc="-5">
                <a:latin typeface="Arial MT"/>
                <a:cs typeface="Arial MT"/>
              </a:rPr>
              <a:t> </a:t>
            </a:r>
            <a:r>
              <a:rPr lang="de-DE" sz="2200" spc="-5" err="1">
                <a:latin typeface="Arial MT"/>
                <a:cs typeface="Arial MT"/>
              </a:rPr>
              <a:t>project</a:t>
            </a:r>
            <a:r>
              <a:rPr lang="de-DE" sz="2200" spc="-5">
                <a:latin typeface="Arial MT"/>
                <a:cs typeface="Arial MT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304" y="2232702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304" y="2680421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 flipV="1">
            <a:off x="484568" y="3189704"/>
            <a:ext cx="117512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513" y="3664773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>
                <a:latin typeface="Trebuchet MS"/>
                <a:cs typeface="Trebuchet MS"/>
              </a:rPr>
              <a:t>●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Triple C ('Cyber' Cyber City)</vt:lpstr>
      <vt:lpstr>Team strengths and weaknesses</vt:lpstr>
      <vt:lpstr>Preliminary roles</vt:lpstr>
      <vt:lpstr>Meetings and conflict resolution</vt:lpstr>
      <vt:lpstr>AI Policy</vt:lpstr>
      <vt:lpstr>The Concept</vt:lpstr>
      <vt:lpstr>Target Audience</vt:lpstr>
      <vt:lpstr>Movement and Playing</vt:lpstr>
      <vt:lpstr>Sound</vt:lpstr>
      <vt:lpstr>Map</vt:lpstr>
      <vt:lpstr>Scaling options</vt:lpstr>
      <vt:lpstr>Risks and Potential Issues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revision>1</cp:revision>
  <dcterms:created xsi:type="dcterms:W3CDTF">2024-09-17T20:05:54Z</dcterms:created>
  <dcterms:modified xsi:type="dcterms:W3CDTF">2024-09-18T17:37:42Z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Impress</vt:lpwstr>
  </property>
  <property fmtid="{D5CDD505-2E9C-101B-9397-08002B2CF9AE}" pid="4" name="LastSaved">
    <vt:filetime>2024-05-04T00:00:00Z</vt:filetime>
  </property>
</Properties>
</file>