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2ac53324c_2_7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d2ac53324c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2ac53324c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d2ac53324c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2ac53324c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d2ac53324c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2ac5332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2ac5332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2ac53324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2ac5332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2ac53324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2ac53324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Ballersquad presents: React</a:t>
            </a:r>
            <a:endParaRPr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Created by Henry Zheng, Paul Kerrigan, Calvin Lapp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React: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React is a javascript library that creates the user interfaces and UI components in an efficient manner. It uses declarative code which describes the end result which makes it lightweight.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In 2018 they released React hooks. React hooks allows developers to access core features of react such as state without having to use classes.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/>
              <a:t>React hooks has three important hooks: useState, useEffect and useRef.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React: useState Hook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useState </a:t>
            </a:r>
            <a:r>
              <a:rPr lang="en"/>
              <a:t>returns a pair representing the current state and a function that lets us update the state by using array destructuring.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We can use useState to update multiple values, multiple times.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So if I do const [count, setCounter] = useState(0);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This sets the count to 0 and if I do &lt;button onClick={() =&gt; setCount(count = count + 1)}&gt;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/>
              <a:t>It will update the count by 1 </a:t>
            </a:r>
            <a:r>
              <a:rPr lang="en"/>
              <a:t>every time</a:t>
            </a:r>
            <a:r>
              <a:rPr lang="en"/>
              <a:t> I press the button and that is all I need to do.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React: useEffect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</a:t>
            </a:r>
            <a:r>
              <a:rPr lang="en"/>
              <a:t>equivalent</a:t>
            </a:r>
            <a:r>
              <a:rPr lang="en"/>
              <a:t> to a class-based component. Every time the components gets re-rendered, the useEffect function runs. We can also give a condition to the useEffect hook when to fire off so it doesn’t fire off when we do anything.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would be: React.useEffect(()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console.log(“render”);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 [values.password]);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Everytime I type in the password field, the “render” shows up in the console log, if I didn’t have values.password then </a:t>
            </a:r>
            <a:r>
              <a:rPr lang="en"/>
              <a:t>every</a:t>
            </a:r>
            <a:r>
              <a:rPr lang="en"/>
              <a:t> time I typed in a form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729450" y="1309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React: useRef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useRef returns a mutable ref object (which gives us access to the DOM nodes). It can also be used to store anything we want and we can access it using .current.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onst inputRef  = useRef();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&lt;input ref={inputRef}&gt;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&lt;button onClick={() =&gt;{inputRef.current.focus();}}&gt;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Everytime I click the button it’ll focus on the input field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React: Conclusion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start React seems very clustered and will take a while to get used to, but after a while it makes creating code and UI for the website very easy once you get over the learning curve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