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regular.fntdata"/><Relationship Id="rId21" Type="http://schemas.openxmlformats.org/officeDocument/2006/relationships/slide" Target="slides/slide17.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MySQL is easy to use but very insecure.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t>Flask is easy to program and test, but deploying it to a server is extremely hard and time consuming.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None/>
            </a:pPr>
            <a:r>
              <a:rPr lang="en"/>
              <a:t>Very reliable request handler, but configuring it can be hard.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t>The number of libraries, coupled with a handy XML designer makes it very useful. However, the system requirements as well as limitations in the emulator make it hard to work with in a team format.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Espresso is pretty easy to use, and having it integrated with our IDE was great. None of us had a lot of experience with testing software, so it was hard to evaluate this tool as compared to others that might be out there.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Agile has a lot of advantages, but it was really difficult for us to implement it properly because we weren’t meeting daily, and we didn’t have a scrum master to guide us through the process. We also only had a few sprints and so there wasn’t much potential for improving methodology from sprint to sprint.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Trello is easy to use and effective for keeping track of tasks.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GitHub is easy to use (especially if paired with GitKraken) and allows for effective version control.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8"/>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5" y="3158252"/>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8" cy="152400"/>
            <a:chOff x="1346429" y="1011300"/>
            <a:chExt cx="6452100" cy="152400"/>
          </a:xfrm>
        </p:grpSpPr>
        <p:cxnSp>
          <p:nvCxnSpPr>
            <p:cNvPr id="13" name="Shape 13"/>
            <p:cNvCxnSpPr/>
            <p:nvPr/>
          </p:nvCxnSpPr>
          <p:spPr>
            <a:xfrm rot="10800000">
              <a:off x="1346429"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9"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8" cy="152400"/>
            <a:chOff x="1346435" y="3969088"/>
            <a:chExt cx="6452100" cy="152400"/>
          </a:xfrm>
        </p:grpSpPr>
        <p:cxnSp>
          <p:nvCxnSpPr>
            <p:cNvPr id="16" name="Shape 16"/>
            <p:cNvCxnSpPr/>
            <p:nvPr/>
          </p:nvCxnSpPr>
          <p:spPr>
            <a:xfrm>
              <a:off x="1346435" y="4121488"/>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8"/>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wrap="square" tIns="91425"/>
          <a:lstStyle>
            <a:lvl1pPr lvl="0" algn="ctr">
              <a:spcBef>
                <a:spcPts val="0"/>
              </a:spcBef>
              <a:buSzPts val="5400"/>
              <a:buNone/>
              <a:defRPr sz="5400"/>
            </a:lvl1pPr>
            <a:lvl2pPr lvl="1" algn="ctr">
              <a:spcBef>
                <a:spcPts val="0"/>
              </a:spcBef>
              <a:buSzPts val="5400"/>
              <a:buNone/>
              <a:defRPr sz="5400"/>
            </a:lvl2pPr>
            <a:lvl3pPr lvl="2" algn="ctr">
              <a:spcBef>
                <a:spcPts val="0"/>
              </a:spcBef>
              <a:buSzPts val="5400"/>
              <a:buNone/>
              <a:defRPr sz="5400"/>
            </a:lvl3pPr>
            <a:lvl4pPr lvl="3" algn="ctr">
              <a:spcBef>
                <a:spcPts val="0"/>
              </a:spcBef>
              <a:buSzPts val="5400"/>
              <a:buNone/>
              <a:defRPr sz="5400"/>
            </a:lvl4pPr>
            <a:lvl5pPr lvl="4" algn="ctr">
              <a:spcBef>
                <a:spcPts val="0"/>
              </a:spcBef>
              <a:buSzPts val="5400"/>
              <a:buNone/>
              <a:defRPr sz="5400"/>
            </a:lvl5pPr>
            <a:lvl6pPr lvl="5" algn="ctr">
              <a:spcBef>
                <a:spcPts val="0"/>
              </a:spcBef>
              <a:buSzPts val="5400"/>
              <a:buNone/>
              <a:defRPr sz="5400"/>
            </a:lvl6pPr>
            <a:lvl7pPr lvl="6" algn="ctr">
              <a:spcBef>
                <a:spcPts val="0"/>
              </a:spcBef>
              <a:buSzPts val="5400"/>
              <a:buNone/>
              <a:defRPr sz="5400"/>
            </a:lvl7pPr>
            <a:lvl8pPr lvl="7" algn="ctr">
              <a:spcBef>
                <a:spcPts val="0"/>
              </a:spcBef>
              <a:buSzPts val="5400"/>
              <a:buNone/>
              <a:defRPr sz="5400"/>
            </a:lvl8pPr>
            <a:lvl9pPr lvl="8" algn="ctr">
              <a:spcBef>
                <a:spcPts val="0"/>
              </a:spcBef>
              <a:buSzPts val="5400"/>
              <a:buNone/>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wrap="square" tIns="91425"/>
          <a:lstStyle>
            <a:lvl1pPr lvl="0" algn="ctr">
              <a:spcBef>
                <a:spcPts val="0"/>
              </a:spcBef>
              <a:buClr>
                <a:schemeClr val="accent3"/>
              </a:buClr>
              <a:buSzPts val="13000"/>
              <a:buNone/>
              <a:defRPr sz="13000">
                <a:solidFill>
                  <a:schemeClr val="accent3"/>
                </a:solidFill>
              </a:defRPr>
            </a:lvl1pPr>
            <a:lvl2pPr lvl="1" algn="ctr">
              <a:spcBef>
                <a:spcPts val="0"/>
              </a:spcBef>
              <a:buClr>
                <a:schemeClr val="accent3"/>
              </a:buClr>
              <a:buSzPts val="13000"/>
              <a:buNone/>
              <a:defRPr sz="13000">
                <a:solidFill>
                  <a:schemeClr val="accent3"/>
                </a:solidFill>
              </a:defRPr>
            </a:lvl2pPr>
            <a:lvl3pPr lvl="2" algn="ctr">
              <a:spcBef>
                <a:spcPts val="0"/>
              </a:spcBef>
              <a:buClr>
                <a:schemeClr val="accent3"/>
              </a:buClr>
              <a:buSzPts val="13000"/>
              <a:buNone/>
              <a:defRPr sz="13000">
                <a:solidFill>
                  <a:schemeClr val="accent3"/>
                </a:solidFill>
              </a:defRPr>
            </a:lvl3pPr>
            <a:lvl4pPr lvl="3" algn="ctr">
              <a:spcBef>
                <a:spcPts val="0"/>
              </a:spcBef>
              <a:buClr>
                <a:schemeClr val="accent3"/>
              </a:buClr>
              <a:buSzPts val="13000"/>
              <a:buNone/>
              <a:defRPr sz="13000">
                <a:solidFill>
                  <a:schemeClr val="accent3"/>
                </a:solidFill>
              </a:defRPr>
            </a:lvl4pPr>
            <a:lvl5pPr lvl="4" algn="ctr">
              <a:spcBef>
                <a:spcPts val="0"/>
              </a:spcBef>
              <a:buClr>
                <a:schemeClr val="accent3"/>
              </a:buClr>
              <a:buSzPts val="13000"/>
              <a:buNone/>
              <a:defRPr sz="13000">
                <a:solidFill>
                  <a:schemeClr val="accent3"/>
                </a:solidFill>
              </a:defRPr>
            </a:lvl5pPr>
            <a:lvl6pPr lvl="5" algn="ctr">
              <a:spcBef>
                <a:spcPts val="0"/>
              </a:spcBef>
              <a:buClr>
                <a:schemeClr val="accent3"/>
              </a:buClr>
              <a:buSzPts val="13000"/>
              <a:buNone/>
              <a:defRPr sz="13000">
                <a:solidFill>
                  <a:schemeClr val="accent3"/>
                </a:solidFill>
              </a:defRPr>
            </a:lvl6pPr>
            <a:lvl7pPr lvl="6" algn="ctr">
              <a:spcBef>
                <a:spcPts val="0"/>
              </a:spcBef>
              <a:buClr>
                <a:schemeClr val="accent3"/>
              </a:buClr>
              <a:buSzPts val="13000"/>
              <a:buNone/>
              <a:defRPr sz="13000">
                <a:solidFill>
                  <a:schemeClr val="accent3"/>
                </a:solidFill>
              </a:defRPr>
            </a:lvl7pPr>
            <a:lvl8pPr lvl="7" algn="ctr">
              <a:spcBef>
                <a:spcPts val="0"/>
              </a:spcBef>
              <a:buClr>
                <a:schemeClr val="accent3"/>
              </a:buClr>
              <a:buSzPts val="13000"/>
              <a:buNone/>
              <a:defRPr sz="13000">
                <a:solidFill>
                  <a:schemeClr val="accent3"/>
                </a:solidFill>
              </a:defRPr>
            </a:lvl8pPr>
            <a:lvl9pPr lvl="8" algn="ctr">
              <a:spcBef>
                <a:spcPts val="0"/>
              </a:spcBef>
              <a:buClr>
                <a:schemeClr val="accent3"/>
              </a:buClr>
              <a:buSzPts val="13000"/>
              <a:buNone/>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wrap="square" tIns="91425"/>
          <a:lstStyle>
            <a:lvl1pPr lvl="0" algn="ctr">
              <a:spcBef>
                <a:spcPts val="0"/>
              </a:spcBef>
              <a:buSzPts val="3600"/>
              <a:buNone/>
              <a:defRPr/>
            </a:lvl1pPr>
            <a:lvl2pPr lvl="1" algn="ctr">
              <a:spcBef>
                <a:spcPts val="0"/>
              </a:spcBef>
              <a:buSzPts val="3600"/>
              <a:buNone/>
              <a:defRPr/>
            </a:lvl2pPr>
            <a:lvl3pPr lvl="2" algn="ctr">
              <a:spcBef>
                <a:spcPts val="0"/>
              </a:spcBef>
              <a:buSzPts val="3600"/>
              <a:buNone/>
              <a:defRPr/>
            </a:lvl3pPr>
            <a:lvl4pPr lvl="3" algn="ctr">
              <a:spcBef>
                <a:spcPts val="0"/>
              </a:spcBef>
              <a:buSzPts val="3600"/>
              <a:buNone/>
              <a:defRPr/>
            </a:lvl4pPr>
            <a:lvl5pPr lvl="4" algn="ctr">
              <a:spcBef>
                <a:spcPts val="0"/>
              </a:spcBef>
              <a:buSzPts val="3600"/>
              <a:buNone/>
              <a:defRPr/>
            </a:lvl5pPr>
            <a:lvl6pPr lvl="5" algn="ctr">
              <a:spcBef>
                <a:spcPts val="0"/>
              </a:spcBef>
              <a:buSzPts val="3600"/>
              <a:buNone/>
              <a:defRPr/>
            </a:lvl6pPr>
            <a:lvl7pPr lvl="6" algn="ctr">
              <a:spcBef>
                <a:spcPts val="0"/>
              </a:spcBef>
              <a:buSzPts val="3600"/>
              <a:buNone/>
              <a:defRPr/>
            </a:lvl7pPr>
            <a:lvl8pPr lvl="7" algn="ctr">
              <a:spcBef>
                <a:spcPts val="0"/>
              </a:spcBef>
              <a:buSzPts val="3600"/>
              <a:buNone/>
              <a:defRPr/>
            </a:lvl8pPr>
            <a:lvl9pPr lvl="8" algn="ctr">
              <a:spcBef>
                <a:spcPts val="0"/>
              </a:spcBef>
              <a:buSzPts val="3600"/>
              <a:buNone/>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7" name="Shape 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wrap="square" tIns="91425"/>
          <a:lstStyle>
            <a:lvl1pPr lvl="0">
              <a:spcBef>
                <a:spcPts val="0"/>
              </a:spcBef>
              <a:buClr>
                <a:schemeClr val="dk2"/>
              </a:buClr>
              <a:buSzPts val="5400"/>
              <a:buNone/>
              <a:defRPr b="0" sz="5400">
                <a:solidFill>
                  <a:schemeClr val="dk2"/>
                </a:solidFill>
              </a:defRPr>
            </a:lvl1pPr>
            <a:lvl2pPr lvl="1">
              <a:spcBef>
                <a:spcPts val="0"/>
              </a:spcBef>
              <a:buClr>
                <a:schemeClr val="dk2"/>
              </a:buClr>
              <a:buSzPts val="5400"/>
              <a:buNone/>
              <a:defRPr b="0" sz="5400">
                <a:solidFill>
                  <a:schemeClr val="dk2"/>
                </a:solidFill>
              </a:defRPr>
            </a:lvl2pPr>
            <a:lvl3pPr lvl="2">
              <a:spcBef>
                <a:spcPts val="0"/>
              </a:spcBef>
              <a:buClr>
                <a:schemeClr val="dk2"/>
              </a:buClr>
              <a:buSzPts val="5400"/>
              <a:buNone/>
              <a:defRPr b="0" sz="5400">
                <a:solidFill>
                  <a:schemeClr val="dk2"/>
                </a:solidFill>
              </a:defRPr>
            </a:lvl3pPr>
            <a:lvl4pPr lvl="3">
              <a:spcBef>
                <a:spcPts val="0"/>
              </a:spcBef>
              <a:buClr>
                <a:schemeClr val="dk2"/>
              </a:buClr>
              <a:buSzPts val="5400"/>
              <a:buNone/>
              <a:defRPr b="0" sz="5400">
                <a:solidFill>
                  <a:schemeClr val="dk2"/>
                </a:solidFill>
              </a:defRPr>
            </a:lvl4pPr>
            <a:lvl5pPr lvl="4">
              <a:spcBef>
                <a:spcPts val="0"/>
              </a:spcBef>
              <a:buClr>
                <a:schemeClr val="dk2"/>
              </a:buClr>
              <a:buSzPts val="5400"/>
              <a:buNone/>
              <a:defRPr b="0" sz="5400">
                <a:solidFill>
                  <a:schemeClr val="dk2"/>
                </a:solidFill>
              </a:defRPr>
            </a:lvl5pPr>
            <a:lvl6pPr lvl="5">
              <a:spcBef>
                <a:spcPts val="0"/>
              </a:spcBef>
              <a:buClr>
                <a:schemeClr val="dk2"/>
              </a:buClr>
              <a:buSzPts val="5400"/>
              <a:buNone/>
              <a:defRPr b="0" sz="5400">
                <a:solidFill>
                  <a:schemeClr val="dk2"/>
                </a:solidFill>
              </a:defRPr>
            </a:lvl6pPr>
            <a:lvl7pPr lvl="6">
              <a:spcBef>
                <a:spcPts val="0"/>
              </a:spcBef>
              <a:buClr>
                <a:schemeClr val="dk2"/>
              </a:buClr>
              <a:buSzPts val="5400"/>
              <a:buNone/>
              <a:defRPr b="0" sz="5400">
                <a:solidFill>
                  <a:schemeClr val="dk2"/>
                </a:solidFill>
              </a:defRPr>
            </a:lvl7pPr>
            <a:lvl8pPr lvl="7">
              <a:spcBef>
                <a:spcPts val="0"/>
              </a:spcBef>
              <a:buClr>
                <a:schemeClr val="dk2"/>
              </a:buClr>
              <a:buSzPts val="5400"/>
              <a:buNone/>
              <a:defRPr b="0" sz="5400">
                <a:solidFill>
                  <a:schemeClr val="dk2"/>
                </a:solidFill>
              </a:defRPr>
            </a:lvl8pPr>
            <a:lvl9pPr lvl="8">
              <a:spcBef>
                <a:spcPts val="0"/>
              </a:spcBef>
              <a:buClr>
                <a:schemeClr val="dk2"/>
              </a:buClr>
              <a:buSzPts val="5400"/>
              <a:buNone/>
              <a:defRPr b="0" sz="5400">
                <a:solidFill>
                  <a:schemeClr val="dk2"/>
                </a:solidFill>
              </a:defRPr>
            </a:lvl9pPr>
          </a:lstStyle>
          <a:p/>
        </p:txBody>
      </p:sp>
      <p:sp>
        <p:nvSpPr>
          <p:cNvPr id="44" name="Shape 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wrap="square" tIns="91425">
            <a:noAutofit/>
          </a:bodyPr>
          <a:lstStyle/>
          <a:p>
            <a:pPr indent="0" lvl="0" mar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lt1"/>
              </a:buClr>
              <a:buSzPts val="1800"/>
              <a:buChar char="●"/>
              <a:defRPr>
                <a:solidFill>
                  <a:schemeClr val="lt1"/>
                </a:solidFill>
              </a:defRPr>
            </a:lvl1pPr>
            <a:lvl2pPr lvl="1">
              <a:spcBef>
                <a:spcPts val="0"/>
              </a:spcBef>
              <a:buClr>
                <a:schemeClr val="lt1"/>
              </a:buClr>
              <a:buSzPts val="1400"/>
              <a:buChar char="○"/>
              <a:defRPr>
                <a:solidFill>
                  <a:schemeClr val="lt1"/>
                </a:solidFill>
              </a:defRPr>
            </a:lvl2pPr>
            <a:lvl3pPr lvl="2">
              <a:spcBef>
                <a:spcPts val="0"/>
              </a:spcBef>
              <a:buClr>
                <a:schemeClr val="lt1"/>
              </a:buClr>
              <a:buSzPts val="1400"/>
              <a:buChar char="■"/>
              <a:defRPr>
                <a:solidFill>
                  <a:schemeClr val="lt1"/>
                </a:solidFill>
              </a:defRPr>
            </a:lvl3pPr>
            <a:lvl4pPr lvl="3">
              <a:spcBef>
                <a:spcPts val="0"/>
              </a:spcBef>
              <a:buClr>
                <a:schemeClr val="lt1"/>
              </a:buClr>
              <a:buSzPts val="1400"/>
              <a:buChar char="●"/>
              <a:defRPr>
                <a:solidFill>
                  <a:schemeClr val="lt1"/>
                </a:solidFill>
              </a:defRPr>
            </a:lvl4pPr>
            <a:lvl5pPr lvl="4">
              <a:spcBef>
                <a:spcPts val="0"/>
              </a:spcBef>
              <a:buClr>
                <a:schemeClr val="lt1"/>
              </a:buClr>
              <a:buSzPts val="1400"/>
              <a:buChar char="○"/>
              <a:defRPr>
                <a:solidFill>
                  <a:schemeClr val="lt1"/>
                </a:solidFill>
              </a:defRPr>
            </a:lvl5pPr>
            <a:lvl6pPr lvl="5">
              <a:spcBef>
                <a:spcPts val="0"/>
              </a:spcBef>
              <a:buClr>
                <a:schemeClr val="lt1"/>
              </a:buClr>
              <a:buSzPts val="1400"/>
              <a:buChar char="■"/>
              <a:defRPr>
                <a:solidFill>
                  <a:schemeClr val="lt1"/>
                </a:solidFill>
              </a:defRPr>
            </a:lvl6pPr>
            <a:lvl7pPr lvl="6">
              <a:spcBef>
                <a:spcPts val="0"/>
              </a:spcBef>
              <a:buClr>
                <a:schemeClr val="lt1"/>
              </a:buClr>
              <a:buSzPts val="1400"/>
              <a:buChar char="●"/>
              <a:defRPr>
                <a:solidFill>
                  <a:schemeClr val="lt1"/>
                </a:solidFill>
              </a:defRPr>
            </a:lvl7pPr>
            <a:lvl8pPr lvl="7">
              <a:spcBef>
                <a:spcPts val="0"/>
              </a:spcBef>
              <a:buClr>
                <a:schemeClr val="lt1"/>
              </a:buClr>
              <a:buSzPts val="1400"/>
              <a:buChar char="○"/>
              <a:defRPr>
                <a:solidFill>
                  <a:schemeClr val="lt1"/>
                </a:solidFill>
              </a:defRPr>
            </a:lvl8pPr>
            <a:lvl9pPr lvl="8">
              <a:spcBef>
                <a:spcPts val="0"/>
              </a:spcBef>
              <a:buClr>
                <a:schemeClr val="lt1"/>
              </a:buClr>
              <a:buSzPts val="1400"/>
              <a:buChar char="■"/>
              <a:defRPr>
                <a:solidFill>
                  <a:schemeClr val="lt1"/>
                </a:solidFill>
              </a:defRPr>
            </a:lvl9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wrap="square" tIns="91425"/>
          <a:lstStyle>
            <a:lvl1pPr lvl="0">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Font typeface="Open Sans"/>
              <a:buChar char="●"/>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ctrTitle"/>
          </p:nvPr>
        </p:nvSpPr>
        <p:spPr>
          <a:xfrm>
            <a:off x="1004150" y="1751764"/>
            <a:ext cx="7136700" cy="1022400"/>
          </a:xfrm>
          <a:prstGeom prst="rect">
            <a:avLst/>
          </a:prstGeom>
        </p:spPr>
        <p:txBody>
          <a:bodyPr anchorCtr="0" anchor="b" bIns="91425" lIns="91425" rIns="91425" wrap="square" tIns="91425">
            <a:noAutofit/>
          </a:bodyPr>
          <a:lstStyle/>
          <a:p>
            <a:pPr indent="0" lvl="0" marL="0">
              <a:spcBef>
                <a:spcPts val="0"/>
              </a:spcBef>
              <a:buNone/>
            </a:pPr>
            <a:r>
              <a:rPr lang="en"/>
              <a:t>B.A.D.A.S.S.</a:t>
            </a:r>
          </a:p>
        </p:txBody>
      </p:sp>
      <p:sp>
        <p:nvSpPr>
          <p:cNvPr id="67" name="Shape 67"/>
          <p:cNvSpPr txBox="1"/>
          <p:nvPr>
            <p:ph idx="1" type="subTitle"/>
          </p:nvPr>
        </p:nvSpPr>
        <p:spPr>
          <a:xfrm>
            <a:off x="2137225" y="2850039"/>
            <a:ext cx="4870500" cy="792600"/>
          </a:xfrm>
          <a:prstGeom prst="rect">
            <a:avLst/>
          </a:prstGeom>
        </p:spPr>
        <p:txBody>
          <a:bodyPr anchorCtr="0" anchor="t" bIns="91425" lIns="91425" rIns="91425" wrap="square" tIns="91425">
            <a:noAutofit/>
          </a:bodyPr>
          <a:lstStyle/>
          <a:p>
            <a:pPr indent="0" lvl="0" marL="0">
              <a:spcBef>
                <a:spcPts val="0"/>
              </a:spcBef>
              <a:buNone/>
            </a:pPr>
            <a:r>
              <a:rPr lang="en"/>
              <a:t>Bluetooth-Assisted Device Aid &amp; Search Service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152400" y="152400"/>
            <a:ext cx="8839200" cy="42828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MySQL</a:t>
            </a:r>
          </a:p>
        </p:txBody>
      </p:sp>
      <p:sp>
        <p:nvSpPr>
          <p:cNvPr id="128" name="Shape 128"/>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MySQL is an open-source relational database management system using Structured Query Language.</a:t>
            </a:r>
          </a:p>
          <a:p>
            <a:pPr indent="0" lvl="0" marL="0">
              <a:spcBef>
                <a:spcPts val="0"/>
              </a:spcBef>
              <a:buNone/>
            </a:pPr>
            <a:r>
              <a:rPr lang="en" sz="2000"/>
              <a:t>Our Rating: 4/5</a:t>
            </a:r>
          </a:p>
        </p:txBody>
      </p:sp>
      <p:pic>
        <p:nvPicPr>
          <p:cNvPr id="129" name="Shape 129"/>
          <p:cNvPicPr preferRelativeResize="0"/>
          <p:nvPr/>
        </p:nvPicPr>
        <p:blipFill>
          <a:blip r:embed="rId3">
            <a:alphaModFix/>
          </a:blip>
          <a:stretch>
            <a:fillRect/>
          </a:stretch>
        </p:blipFill>
        <p:spPr>
          <a:xfrm>
            <a:off x="6151300" y="3020777"/>
            <a:ext cx="2289875" cy="1548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Flask</a:t>
            </a:r>
          </a:p>
        </p:txBody>
      </p:sp>
      <p:sp>
        <p:nvSpPr>
          <p:cNvPr id="135" name="Shape 135"/>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Flask is used as a python backend server to handle restful requests, and </a:t>
            </a:r>
            <a:r>
              <a:rPr lang="en" sz="2000"/>
              <a:t>perform</a:t>
            </a:r>
            <a:r>
              <a:rPr lang="en" sz="2000"/>
              <a:t> server side actions.</a:t>
            </a:r>
          </a:p>
          <a:p>
            <a:pPr indent="0" lvl="0" marL="0">
              <a:spcBef>
                <a:spcPts val="0"/>
              </a:spcBef>
              <a:buNone/>
            </a:pPr>
            <a:r>
              <a:rPr lang="en" sz="2000"/>
              <a:t>Our Rating: 2.5/5</a:t>
            </a:r>
          </a:p>
        </p:txBody>
      </p:sp>
      <p:pic>
        <p:nvPicPr>
          <p:cNvPr descr="Flask Logo Badge Sticker | Unixstickers" id="136" name="Shape 136"/>
          <p:cNvPicPr preferRelativeResize="0"/>
          <p:nvPr/>
        </p:nvPicPr>
        <p:blipFill>
          <a:blip r:embed="rId3">
            <a:alphaModFix/>
          </a:blip>
          <a:stretch>
            <a:fillRect/>
          </a:stretch>
        </p:blipFill>
        <p:spPr>
          <a:xfrm>
            <a:off x="6412825" y="2613150"/>
            <a:ext cx="1955875" cy="195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Apache</a:t>
            </a:r>
          </a:p>
        </p:txBody>
      </p:sp>
      <p:sp>
        <p:nvSpPr>
          <p:cNvPr id="142" name="Shape 14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Acts as a request handler that handles incoming requests to a server, and forwards those requests to the server application.</a:t>
            </a:r>
          </a:p>
          <a:p>
            <a:pPr indent="0" lvl="0" marL="0">
              <a:spcBef>
                <a:spcPts val="0"/>
              </a:spcBef>
              <a:buNone/>
            </a:pPr>
            <a:r>
              <a:rPr lang="en" sz="2000"/>
              <a:t>Our Rating: 4.5/5</a:t>
            </a:r>
          </a:p>
        </p:txBody>
      </p:sp>
      <p:pic>
        <p:nvPicPr>
          <p:cNvPr descr="Apache Web Server Beginner Guide" id="143" name="Shape 143"/>
          <p:cNvPicPr preferRelativeResize="0"/>
          <p:nvPr/>
        </p:nvPicPr>
        <p:blipFill>
          <a:blip r:embed="rId3">
            <a:alphaModFix/>
          </a:blip>
          <a:stretch>
            <a:fillRect/>
          </a:stretch>
        </p:blipFill>
        <p:spPr>
          <a:xfrm>
            <a:off x="5071444" y="2809250"/>
            <a:ext cx="3195699" cy="1759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Android Studio</a:t>
            </a:r>
          </a:p>
        </p:txBody>
      </p:sp>
      <p:sp>
        <p:nvSpPr>
          <p:cNvPr id="149" name="Shape 149"/>
          <p:cNvSpPr txBox="1"/>
          <p:nvPr>
            <p:ph idx="1" type="body"/>
          </p:nvPr>
        </p:nvSpPr>
        <p:spPr>
          <a:xfrm>
            <a:off x="192650" y="1266325"/>
            <a:ext cx="8639700" cy="3302700"/>
          </a:xfrm>
          <a:prstGeom prst="rect">
            <a:avLst/>
          </a:prstGeom>
        </p:spPr>
        <p:txBody>
          <a:bodyPr anchorCtr="0" anchor="t" bIns="91425" lIns="91425" rIns="91425" wrap="square" tIns="91425">
            <a:noAutofit/>
          </a:bodyPr>
          <a:lstStyle/>
          <a:p>
            <a:pPr indent="0" lvl="0" marL="0">
              <a:spcBef>
                <a:spcPts val="0"/>
              </a:spcBef>
              <a:buNone/>
            </a:pPr>
            <a:r>
              <a:rPr lang="en" sz="2000"/>
              <a:t>Purpose: Android studio SDK is used as the main IDE for creating an android application. Here we could tie the database into our application for user authentication, create the main bluetooth chat activity, and create a well designed XML layout for the different pages of the </a:t>
            </a:r>
            <a:r>
              <a:rPr lang="en" sz="2000"/>
              <a:t>application</a:t>
            </a:r>
            <a:r>
              <a:rPr lang="en" sz="2000"/>
              <a:t>.</a:t>
            </a:r>
          </a:p>
          <a:p>
            <a:pPr indent="0" lvl="0" marL="0">
              <a:spcBef>
                <a:spcPts val="0"/>
              </a:spcBef>
              <a:buNone/>
            </a:pPr>
            <a:r>
              <a:rPr lang="en" sz="2000"/>
              <a:t>Our Rating: 2.5/5 </a:t>
            </a:r>
          </a:p>
        </p:txBody>
      </p:sp>
      <p:pic>
        <p:nvPicPr>
          <p:cNvPr id="150" name="Shape 150"/>
          <p:cNvPicPr preferRelativeResize="0"/>
          <p:nvPr/>
        </p:nvPicPr>
        <p:blipFill>
          <a:blip r:embed="rId3">
            <a:alphaModFix/>
          </a:blip>
          <a:stretch>
            <a:fillRect/>
          </a:stretch>
        </p:blipFill>
        <p:spPr>
          <a:xfrm>
            <a:off x="5906675" y="2954825"/>
            <a:ext cx="1728349" cy="1728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Espresso (Android Studio)</a:t>
            </a:r>
          </a:p>
        </p:txBody>
      </p:sp>
      <p:sp>
        <p:nvSpPr>
          <p:cNvPr id="156" name="Shape 15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Espresso is a testing framework that comes integrated with the Android Studio IDE. It allows the user to write Unit Tests and then run them, all in the same environment.</a:t>
            </a:r>
          </a:p>
          <a:p>
            <a:pPr indent="0" lvl="0" marL="0">
              <a:spcBef>
                <a:spcPts val="0"/>
              </a:spcBef>
              <a:buNone/>
            </a:pPr>
            <a:r>
              <a:rPr lang="en" sz="2000"/>
              <a:t>Our Rating: 4/5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Challenges </a:t>
            </a:r>
          </a:p>
        </p:txBody>
      </p:sp>
      <p:sp>
        <p:nvSpPr>
          <p:cNvPr id="162" name="Shape 162"/>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55600" lvl="0" marL="457200" rtl="0">
              <a:lnSpc>
                <a:spcPct val="200000"/>
              </a:lnSpc>
              <a:spcBef>
                <a:spcPts val="0"/>
              </a:spcBef>
              <a:spcAft>
                <a:spcPts val="0"/>
              </a:spcAft>
              <a:buSzPts val="2000"/>
              <a:buChar char="●"/>
            </a:pPr>
            <a:r>
              <a:rPr lang="en" sz="2000"/>
              <a:t>Computer Problems </a:t>
            </a:r>
          </a:p>
          <a:p>
            <a:pPr indent="-355600" lvl="0" marL="457200">
              <a:lnSpc>
                <a:spcPct val="200000"/>
              </a:lnSpc>
              <a:spcBef>
                <a:spcPts val="0"/>
              </a:spcBef>
              <a:spcAft>
                <a:spcPts val="0"/>
              </a:spcAft>
              <a:buSzPts val="2000"/>
              <a:buChar char="●"/>
            </a:pPr>
            <a:r>
              <a:rPr lang="en" sz="2000"/>
              <a:t>Time </a:t>
            </a:r>
            <a:r>
              <a:rPr lang="en" sz="2000"/>
              <a:t>Management</a:t>
            </a:r>
          </a:p>
          <a:p>
            <a:pPr indent="-355600" lvl="0" marL="457200">
              <a:lnSpc>
                <a:spcPct val="200000"/>
              </a:lnSpc>
              <a:spcBef>
                <a:spcPts val="0"/>
              </a:spcBef>
              <a:spcAft>
                <a:spcPts val="0"/>
              </a:spcAft>
              <a:buSzPts val="2000"/>
              <a:buChar char="●"/>
            </a:pPr>
            <a:r>
              <a:rPr lang="en" sz="2000"/>
              <a:t>Software Development</a:t>
            </a:r>
            <a:r>
              <a:rPr lang="en" sz="2000"/>
              <a:t> </a:t>
            </a:r>
          </a:p>
          <a:p>
            <a:pPr indent="-355600" lvl="0" marL="457200">
              <a:lnSpc>
                <a:spcPct val="200000"/>
              </a:lnSpc>
              <a:spcBef>
                <a:spcPts val="0"/>
              </a:spcBef>
              <a:buSzPts val="2000"/>
              <a:buChar char="●"/>
            </a:pPr>
            <a:r>
              <a:rPr lang="en" sz="2000"/>
              <a:t>Scheduling Meetings</a:t>
            </a:r>
          </a:p>
          <a:p>
            <a:pPr indent="0" lvl="0" marL="0">
              <a:spcBef>
                <a:spcPts val="0"/>
              </a:spcBef>
              <a:buNone/>
            </a:pPr>
            <a:r>
              <a:t/>
            </a:r>
            <a:endParaRPr/>
          </a:p>
          <a:p>
            <a:pPr indent="0" lvl="0" mar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265500" y="1039675"/>
            <a:ext cx="4045200" cy="1675800"/>
          </a:xfrm>
          <a:prstGeom prst="rect">
            <a:avLst/>
          </a:prstGeom>
        </p:spPr>
        <p:txBody>
          <a:bodyPr anchorCtr="0" anchor="b" bIns="91425" lIns="91425" rIns="91425" wrap="square" tIns="91425">
            <a:noAutofit/>
          </a:bodyPr>
          <a:lstStyle/>
          <a:p>
            <a:pPr indent="0" lvl="0" marL="0">
              <a:spcBef>
                <a:spcPts val="0"/>
              </a:spcBef>
              <a:buNone/>
            </a:pPr>
            <a:r>
              <a:rPr lang="en"/>
              <a:t>Live Demo!</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Members</a:t>
            </a:r>
          </a:p>
        </p:txBody>
      </p:sp>
      <p:sp>
        <p:nvSpPr>
          <p:cNvPr id="73" name="Shape 7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Jasmine Bascom</a:t>
            </a:r>
          </a:p>
          <a:p>
            <a:pPr indent="0" lvl="0" marL="0">
              <a:spcBef>
                <a:spcPts val="0"/>
              </a:spcBef>
              <a:buNone/>
            </a:pPr>
            <a:r>
              <a:rPr lang="en" sz="2000"/>
              <a:t>Chloe Pradeau</a:t>
            </a:r>
          </a:p>
          <a:p>
            <a:pPr indent="0" lvl="0" marL="0">
              <a:spcBef>
                <a:spcPts val="0"/>
              </a:spcBef>
              <a:buNone/>
            </a:pPr>
            <a:r>
              <a:rPr lang="en" sz="2000"/>
              <a:t>Adam Tammariello</a:t>
            </a:r>
          </a:p>
          <a:p>
            <a:pPr indent="0" lvl="0" marL="0">
              <a:spcBef>
                <a:spcPts val="0"/>
              </a:spcBef>
              <a:buNone/>
            </a:pPr>
            <a:r>
              <a:rPr lang="en" sz="2000"/>
              <a:t>Mark Wilmes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Motivation</a:t>
            </a:r>
          </a:p>
        </p:txBody>
      </p:sp>
      <p:sp>
        <p:nvSpPr>
          <p:cNvPr id="79" name="Shape 79"/>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During natural disasters cell phone towers are often destroyed, down, or overloaded</a:t>
            </a:r>
          </a:p>
          <a:p>
            <a:pPr indent="-355600" lvl="0" marL="457200" rtl="0">
              <a:spcBef>
                <a:spcPts val="0"/>
              </a:spcBef>
              <a:spcAft>
                <a:spcPts val="0"/>
              </a:spcAft>
              <a:buSzPts val="2000"/>
              <a:buChar char="●"/>
            </a:pPr>
            <a:r>
              <a:rPr lang="en" sz="2000"/>
              <a:t>Wanted to create an app that allows users to communicate during disasters without relying on cell phone towers or wifi</a:t>
            </a:r>
          </a:p>
          <a:p>
            <a:pPr indent="-355600" lvl="0" marL="457200" rtl="0">
              <a:spcBef>
                <a:spcPts val="0"/>
              </a:spcBef>
              <a:spcAft>
                <a:spcPts val="0"/>
              </a:spcAft>
              <a:buSzPts val="2000"/>
              <a:buChar char="●"/>
            </a:pPr>
            <a:r>
              <a:rPr lang="en" sz="2000"/>
              <a:t>Allows for coordination of rescue services without cellular infrastructure</a:t>
            </a:r>
          </a:p>
          <a:p>
            <a:pPr indent="-355600" lvl="0" marL="457200">
              <a:spcBef>
                <a:spcPts val="0"/>
              </a:spcBef>
              <a:buSzPts val="2000"/>
              <a:buChar char="●"/>
            </a:pPr>
            <a:r>
              <a:rPr lang="en" sz="2000"/>
              <a:t>Implemented via bluetooth chaining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descr="logo.png" id="84" name="Shape 84"/>
          <p:cNvPicPr preferRelativeResize="0"/>
          <p:nvPr/>
        </p:nvPicPr>
        <p:blipFill>
          <a:blip r:embed="rId3">
            <a:alphaModFix/>
          </a:blip>
          <a:stretch>
            <a:fillRect/>
          </a:stretch>
        </p:blipFill>
        <p:spPr>
          <a:xfrm>
            <a:off x="797075" y="270838"/>
            <a:ext cx="7549850" cy="460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Tools</a:t>
            </a:r>
          </a:p>
        </p:txBody>
      </p:sp>
      <p:sp>
        <p:nvSpPr>
          <p:cNvPr id="90" name="Shape 90"/>
          <p:cNvSpPr txBox="1"/>
          <p:nvPr>
            <p:ph idx="1" type="body"/>
          </p:nvPr>
        </p:nvSpPr>
        <p:spPr>
          <a:xfrm>
            <a:off x="311700" y="1088475"/>
            <a:ext cx="8520600" cy="3302700"/>
          </a:xfrm>
          <a:prstGeom prst="rect">
            <a:avLst/>
          </a:prstGeom>
        </p:spPr>
        <p:txBody>
          <a:bodyPr anchorCtr="0" anchor="t" bIns="91425" lIns="91425" rIns="91425" wrap="square" tIns="91425">
            <a:noAutofit/>
          </a:bodyPr>
          <a:lstStyle/>
          <a:p>
            <a:pPr indent="-355600" lvl="0" marL="457200" rtl="0">
              <a:spcBef>
                <a:spcPts val="0"/>
              </a:spcBef>
              <a:spcAft>
                <a:spcPts val="0"/>
              </a:spcAft>
              <a:buSzPts val="2000"/>
              <a:buChar char="●"/>
            </a:pPr>
            <a:r>
              <a:rPr lang="en" sz="2000"/>
              <a:t>Agile Methodology</a:t>
            </a:r>
          </a:p>
          <a:p>
            <a:pPr indent="-355600" lvl="0" marL="457200" rtl="0">
              <a:spcBef>
                <a:spcPts val="0"/>
              </a:spcBef>
              <a:spcAft>
                <a:spcPts val="0"/>
              </a:spcAft>
              <a:buSzPts val="2000"/>
              <a:buChar char="●"/>
            </a:pPr>
            <a:r>
              <a:rPr lang="en" sz="2000"/>
              <a:t>Trello</a:t>
            </a:r>
          </a:p>
          <a:p>
            <a:pPr indent="-355600" lvl="0" marL="457200" rtl="0">
              <a:spcBef>
                <a:spcPts val="0"/>
              </a:spcBef>
              <a:spcAft>
                <a:spcPts val="0"/>
              </a:spcAft>
              <a:buSzPts val="2000"/>
              <a:buChar char="●"/>
            </a:pPr>
            <a:r>
              <a:rPr lang="en" sz="2000"/>
              <a:t>GitHub</a:t>
            </a:r>
          </a:p>
          <a:p>
            <a:pPr indent="-355600" lvl="0" marL="457200" rtl="0">
              <a:spcBef>
                <a:spcPts val="0"/>
              </a:spcBef>
              <a:spcAft>
                <a:spcPts val="0"/>
              </a:spcAft>
              <a:buSzPts val="2000"/>
              <a:buChar char="●"/>
            </a:pPr>
            <a:r>
              <a:rPr lang="en" sz="2000"/>
              <a:t>MySQL</a:t>
            </a:r>
          </a:p>
          <a:p>
            <a:pPr indent="-355600" lvl="0" marL="457200" rtl="0">
              <a:spcBef>
                <a:spcPts val="0"/>
              </a:spcBef>
              <a:spcAft>
                <a:spcPts val="0"/>
              </a:spcAft>
              <a:buSzPts val="2000"/>
              <a:buChar char="●"/>
            </a:pPr>
            <a:r>
              <a:rPr lang="en" sz="2000"/>
              <a:t>Flask</a:t>
            </a:r>
          </a:p>
          <a:p>
            <a:pPr indent="-355600" lvl="0" marL="457200" rtl="0">
              <a:spcBef>
                <a:spcPts val="0"/>
              </a:spcBef>
              <a:spcAft>
                <a:spcPts val="0"/>
              </a:spcAft>
              <a:buSzPts val="2000"/>
              <a:buChar char="●"/>
            </a:pPr>
            <a:r>
              <a:rPr lang="en" sz="2000"/>
              <a:t>Apache</a:t>
            </a:r>
          </a:p>
          <a:p>
            <a:pPr indent="-355600" lvl="0" marL="457200" rtl="0">
              <a:spcBef>
                <a:spcPts val="0"/>
              </a:spcBef>
              <a:spcAft>
                <a:spcPts val="0"/>
              </a:spcAft>
              <a:buSzPts val="2000"/>
              <a:buChar char="●"/>
            </a:pPr>
            <a:r>
              <a:rPr lang="en" sz="2000"/>
              <a:t>Android Studio IDE</a:t>
            </a:r>
          </a:p>
          <a:p>
            <a:pPr indent="-355600" lvl="0" marL="457200" rtl="0">
              <a:spcBef>
                <a:spcPts val="0"/>
              </a:spcBef>
              <a:buSzPts val="2000"/>
              <a:buChar char="●"/>
            </a:pPr>
            <a:r>
              <a:rPr lang="en" sz="2000"/>
              <a:t>Espresso Testing Framework (part of Android Studio)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Agile Methodology</a:t>
            </a:r>
          </a:p>
        </p:txBody>
      </p:sp>
      <p:sp>
        <p:nvSpPr>
          <p:cNvPr id="96" name="Shape 96"/>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Agile is used to help teams stay on task and accountable for goals while also creating more flexibility than older methods of project management</a:t>
            </a:r>
          </a:p>
          <a:p>
            <a:pPr indent="0" lvl="0" marL="0">
              <a:spcBef>
                <a:spcPts val="0"/>
              </a:spcBef>
              <a:buNone/>
            </a:pPr>
            <a:r>
              <a:rPr lang="en" sz="2000"/>
              <a:t>Our Rating: 3.5/5</a:t>
            </a:r>
          </a:p>
          <a:p>
            <a:pPr indent="0" lvl="0" marL="0">
              <a:spcBef>
                <a:spcPts val="0"/>
              </a:spcBef>
              <a:buNone/>
            </a:pPr>
            <a:r>
              <a:t/>
            </a:r>
            <a:endParaRPr/>
          </a:p>
        </p:txBody>
      </p:sp>
      <p:pic>
        <p:nvPicPr>
          <p:cNvPr id="97" name="Shape 97"/>
          <p:cNvPicPr preferRelativeResize="0"/>
          <p:nvPr/>
        </p:nvPicPr>
        <p:blipFill>
          <a:blip r:embed="rId3">
            <a:alphaModFix/>
          </a:blip>
          <a:stretch>
            <a:fillRect/>
          </a:stretch>
        </p:blipFill>
        <p:spPr>
          <a:xfrm>
            <a:off x="3816500" y="2206825"/>
            <a:ext cx="3771900" cy="236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Trello</a:t>
            </a:r>
          </a:p>
        </p:txBody>
      </p:sp>
      <p:sp>
        <p:nvSpPr>
          <p:cNvPr id="103" name="Shape 103"/>
          <p:cNvSpPr txBox="1"/>
          <p:nvPr>
            <p:ph idx="1" type="body"/>
          </p:nvPr>
        </p:nvSpPr>
        <p:spPr>
          <a:xfrm>
            <a:off x="311700" y="1266325"/>
            <a:ext cx="8520600" cy="3302700"/>
          </a:xfrm>
          <a:prstGeom prst="rect">
            <a:avLst/>
          </a:prstGeom>
        </p:spPr>
        <p:txBody>
          <a:bodyPr anchorCtr="0" anchor="t" bIns="91425" lIns="91425" rIns="91425" wrap="square" tIns="91425">
            <a:noAutofit/>
          </a:bodyPr>
          <a:lstStyle/>
          <a:p>
            <a:pPr indent="0" lvl="0" marL="0">
              <a:spcBef>
                <a:spcPts val="0"/>
              </a:spcBef>
              <a:buNone/>
            </a:pPr>
            <a:r>
              <a:rPr lang="en" sz="2000"/>
              <a:t>Purpose: Trello is a board for keeping track of tasks. It allows tasks to be assigned to users with certain deadlines and other attributes. Tasks can be moved between columns that state whether the task is in the backlog, to-do in the current sprint, in progress, done, or released.</a:t>
            </a:r>
          </a:p>
          <a:p>
            <a:pPr indent="0" lvl="0" marL="0">
              <a:spcBef>
                <a:spcPts val="0"/>
              </a:spcBef>
              <a:buNone/>
            </a:pPr>
            <a:r>
              <a:rPr lang="en" sz="2000"/>
              <a:t>Our Rating: 4/5</a:t>
            </a:r>
          </a:p>
          <a:p>
            <a:pPr indent="0" lvl="0" marL="0">
              <a:spcBef>
                <a:spcPts val="0"/>
              </a:spcBef>
              <a:buNone/>
            </a:pPr>
            <a:r>
              <a:t/>
            </a:r>
            <a:endParaRPr/>
          </a:p>
        </p:txBody>
      </p:sp>
      <p:pic>
        <p:nvPicPr>
          <p:cNvPr id="104" name="Shape 104"/>
          <p:cNvPicPr preferRelativeResize="0"/>
          <p:nvPr/>
        </p:nvPicPr>
        <p:blipFill>
          <a:blip r:embed="rId3">
            <a:alphaModFix/>
          </a:blip>
          <a:stretch>
            <a:fillRect/>
          </a:stretch>
        </p:blipFill>
        <p:spPr>
          <a:xfrm>
            <a:off x="5274925" y="3631350"/>
            <a:ext cx="2610042" cy="70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Shape 109"/>
          <p:cNvPicPr preferRelativeResize="0"/>
          <p:nvPr/>
        </p:nvPicPr>
        <p:blipFill>
          <a:blip r:embed="rId3">
            <a:alphaModFix/>
          </a:blip>
          <a:stretch>
            <a:fillRect/>
          </a:stretch>
        </p:blipFill>
        <p:spPr>
          <a:xfrm>
            <a:off x="152400" y="152400"/>
            <a:ext cx="8839201" cy="441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707400"/>
          </a:xfrm>
          <a:prstGeom prst="rect">
            <a:avLst/>
          </a:prstGeom>
        </p:spPr>
        <p:txBody>
          <a:bodyPr anchorCtr="0" anchor="t" bIns="91425" lIns="91425" rIns="91425" wrap="square" tIns="91425">
            <a:noAutofit/>
          </a:bodyPr>
          <a:lstStyle/>
          <a:p>
            <a:pPr indent="0" lvl="0" marL="0">
              <a:spcBef>
                <a:spcPts val="0"/>
              </a:spcBef>
              <a:buNone/>
            </a:pPr>
            <a:r>
              <a:rPr lang="en"/>
              <a:t>GitHub</a:t>
            </a:r>
          </a:p>
        </p:txBody>
      </p:sp>
      <p:sp>
        <p:nvSpPr>
          <p:cNvPr id="115" name="Shape 115"/>
          <p:cNvSpPr txBox="1"/>
          <p:nvPr>
            <p:ph idx="1" type="body"/>
          </p:nvPr>
        </p:nvSpPr>
        <p:spPr>
          <a:xfrm>
            <a:off x="311700" y="1266325"/>
            <a:ext cx="8580300" cy="3302700"/>
          </a:xfrm>
          <a:prstGeom prst="rect">
            <a:avLst/>
          </a:prstGeom>
        </p:spPr>
        <p:txBody>
          <a:bodyPr anchorCtr="0" anchor="t" bIns="91425" lIns="91425" rIns="91425" wrap="square" tIns="91425">
            <a:noAutofit/>
          </a:bodyPr>
          <a:lstStyle/>
          <a:p>
            <a:pPr indent="0" lvl="0" marL="0">
              <a:spcBef>
                <a:spcPts val="0"/>
              </a:spcBef>
              <a:buNone/>
            </a:pPr>
            <a:r>
              <a:rPr lang="en" sz="2000"/>
              <a:t>Purpose: GitHub is a VCS repository that is widely used by developers to share code for projects. It allows multiple people to work on the same code.</a:t>
            </a:r>
          </a:p>
          <a:p>
            <a:pPr indent="0" lvl="0" marL="0">
              <a:spcBef>
                <a:spcPts val="0"/>
              </a:spcBef>
              <a:buNone/>
            </a:pPr>
            <a:r>
              <a:rPr lang="en" sz="2000"/>
              <a:t>Our Rating: 5/5 (especially GitKraken)</a:t>
            </a:r>
          </a:p>
        </p:txBody>
      </p:sp>
      <p:pic>
        <p:nvPicPr>
          <p:cNvPr id="116" name="Shape 116"/>
          <p:cNvPicPr preferRelativeResize="0"/>
          <p:nvPr/>
        </p:nvPicPr>
        <p:blipFill>
          <a:blip r:embed="rId3">
            <a:alphaModFix/>
          </a:blip>
          <a:stretch>
            <a:fillRect/>
          </a:stretch>
        </p:blipFill>
        <p:spPr>
          <a:xfrm>
            <a:off x="4779325" y="2593750"/>
            <a:ext cx="1854426" cy="1854426"/>
          </a:xfrm>
          <a:prstGeom prst="rect">
            <a:avLst/>
          </a:prstGeom>
          <a:noFill/>
          <a:ln>
            <a:noFill/>
          </a:ln>
        </p:spPr>
      </p:pic>
      <p:pic>
        <p:nvPicPr>
          <p:cNvPr id="117" name="Shape 117"/>
          <p:cNvPicPr preferRelativeResize="0"/>
          <p:nvPr/>
        </p:nvPicPr>
        <p:blipFill rotWithShape="1">
          <a:blip r:embed="rId4">
            <a:alphaModFix/>
          </a:blip>
          <a:srcRect b="0" l="9174" r="44905" t="0"/>
          <a:stretch/>
        </p:blipFill>
        <p:spPr>
          <a:xfrm>
            <a:off x="7152450" y="2593750"/>
            <a:ext cx="1925000" cy="209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