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5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6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432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2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8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39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08D6F9-83D5-4241-B2AD-1FE0B66A4F8A}" type="datetimeFigureOut">
              <a:rPr lang="en-US" smtClean="0"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507-6632-4B11-9002-4BC25A86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20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4230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7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1/19/2017 Minutes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9324"/>
              </p:ext>
            </p:extLst>
          </p:nvPr>
        </p:nvGraphicFramePr>
        <p:xfrm>
          <a:off x="1103313" y="2052638"/>
          <a:ext cx="89471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4"/>
                <a:gridCol w="2982384"/>
                <a:gridCol w="2982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</a:t>
                      </a:r>
                      <a:endParaRPr 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  <a:endParaRPr 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Reasoning</a:t>
                      </a:r>
                      <a:r>
                        <a:rPr lang="en-US" baseline="0" dirty="0" smtClean="0"/>
                        <a:t> / Results</a:t>
                      </a:r>
                      <a:endParaRPr lang="en-US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12:15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– 12: </a:t>
                      </a:r>
                      <a:endParaRPr 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7801" marR="778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730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CSCI 4230</vt:lpstr>
      <vt:lpstr>1/19/2017 Minutes</vt:lpstr>
    </vt:vector>
  </TitlesOfParts>
  <Company>EastCarolinaUniversity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4230</dc:title>
  <dc:creator>Frazier, Dominque Al</dc:creator>
  <cp:lastModifiedBy>Frazier, Dominque Al</cp:lastModifiedBy>
  <cp:revision>1</cp:revision>
  <dcterms:created xsi:type="dcterms:W3CDTF">2017-01-19T14:21:21Z</dcterms:created>
  <dcterms:modified xsi:type="dcterms:W3CDTF">2017-01-19T14:24:58Z</dcterms:modified>
</cp:coreProperties>
</file>