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1" r:id="rId3"/>
    <p:sldId id="265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914D-E1A8-4A1F-8CA0-8327AE9AC93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4C96-8B4A-42C9-8F29-49AED331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0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914D-E1A8-4A1F-8CA0-8327AE9AC93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4C96-8B4A-42C9-8F29-49AED331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8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914D-E1A8-4A1F-8CA0-8327AE9AC93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4C96-8B4A-42C9-8F29-49AED33199A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0679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914D-E1A8-4A1F-8CA0-8327AE9AC93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4C96-8B4A-42C9-8F29-49AED331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58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914D-E1A8-4A1F-8CA0-8327AE9AC93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4C96-8B4A-42C9-8F29-49AED33199A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244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914D-E1A8-4A1F-8CA0-8327AE9AC93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4C96-8B4A-42C9-8F29-49AED331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06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914D-E1A8-4A1F-8CA0-8327AE9AC93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4C96-8B4A-42C9-8F29-49AED331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77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914D-E1A8-4A1F-8CA0-8327AE9AC93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4C96-8B4A-42C9-8F29-49AED331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5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914D-E1A8-4A1F-8CA0-8327AE9AC93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4C96-8B4A-42C9-8F29-49AED331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0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914D-E1A8-4A1F-8CA0-8327AE9AC93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4C96-8B4A-42C9-8F29-49AED331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1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914D-E1A8-4A1F-8CA0-8327AE9AC93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4C96-8B4A-42C9-8F29-49AED331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7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914D-E1A8-4A1F-8CA0-8327AE9AC93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4C96-8B4A-42C9-8F29-49AED331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8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914D-E1A8-4A1F-8CA0-8327AE9AC93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4C96-8B4A-42C9-8F29-49AED331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914D-E1A8-4A1F-8CA0-8327AE9AC93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4C96-8B4A-42C9-8F29-49AED331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914D-E1A8-4A1F-8CA0-8327AE9AC93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4C96-8B4A-42C9-8F29-49AED331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0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914D-E1A8-4A1F-8CA0-8327AE9AC93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4C96-8B4A-42C9-8F29-49AED331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0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D914D-E1A8-4A1F-8CA0-8327AE9AC93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494C96-8B4A-42C9-8F29-49AED331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4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happy-waitresses-with-portafilter-against-white-wall-4353591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hedesignbuildblog.wordpress.com/2010/08/17/decreasecostandincreasefficiency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98C1-6B2B-445B-B7E0-F344EAEEE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Jungle Break</a:t>
            </a:r>
            <a:br>
              <a:rPr lang="en-US" dirty="0"/>
            </a:br>
            <a:r>
              <a:rPr lang="en-US" i="1" dirty="0"/>
              <a:t>Who does the system benefit?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CFDF-B6D4-454A-96A4-DCC5B0C4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Restaurant Businesses</a:t>
            </a:r>
          </a:p>
          <a:p>
            <a:pPr lvl="1"/>
            <a:r>
              <a:rPr lang="en-US" dirty="0"/>
              <a:t>Staff</a:t>
            </a:r>
          </a:p>
          <a:p>
            <a:pPr lvl="1"/>
            <a:r>
              <a:rPr lang="en-US" dirty="0"/>
              <a:t>Managers</a:t>
            </a:r>
          </a:p>
          <a:p>
            <a:pPr lvl="1"/>
            <a:r>
              <a:rPr lang="en-US" dirty="0"/>
              <a:t>Owners</a:t>
            </a:r>
          </a:p>
          <a:p>
            <a:pPr lvl="1"/>
            <a:r>
              <a:rPr lang="en-US" dirty="0"/>
              <a:t>&amp; Customers</a:t>
            </a:r>
          </a:p>
          <a:p>
            <a:pPr lvl="1"/>
            <a:endParaRPr lang="en-US" dirty="0"/>
          </a:p>
        </p:txBody>
      </p:sp>
      <p:pic>
        <p:nvPicPr>
          <p:cNvPr id="5" name="Picture 4" descr="A person standing posing for the camera&#10;&#10;Description automatically generated">
            <a:extLst>
              <a:ext uri="{FF2B5EF4-FFF2-40B4-BE49-F238E27FC236}">
                <a16:creationId xmlns:a16="http://schemas.microsoft.com/office/drawing/2014/main" id="{9B639822-A336-4E93-9042-2860056AD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82848" y="2310610"/>
            <a:ext cx="5591154" cy="3730752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98824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9210-9397-4D78-B5C4-437C9D33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What does Jungle Break do?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9229D-C211-4B00-BFB2-74A86205B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time management</a:t>
            </a:r>
          </a:p>
          <a:p>
            <a:r>
              <a:rPr lang="en-US" dirty="0"/>
              <a:t>Increase communication among workers</a:t>
            </a:r>
          </a:p>
          <a:p>
            <a:r>
              <a:rPr lang="en-US" dirty="0"/>
              <a:t>Rise in customer satisfaction</a:t>
            </a:r>
          </a:p>
          <a:p>
            <a:r>
              <a:rPr lang="en-US" dirty="0"/>
              <a:t>Expand inventory accuracy</a:t>
            </a:r>
          </a:p>
          <a:p>
            <a:r>
              <a:rPr lang="en-US" dirty="0"/>
              <a:t>Decrease in expenses</a:t>
            </a:r>
          </a:p>
          <a:p>
            <a:r>
              <a:rPr lang="en-US" dirty="0"/>
              <a:t>Profit growth</a:t>
            </a:r>
          </a:p>
        </p:txBody>
      </p:sp>
      <p:pic>
        <p:nvPicPr>
          <p:cNvPr id="8" name="Picture 7" descr="A picture containing object, drawing, clock&#10;&#10;Description automatically generated">
            <a:extLst>
              <a:ext uri="{FF2B5EF4-FFF2-40B4-BE49-F238E27FC236}">
                <a16:creationId xmlns:a16="http://schemas.microsoft.com/office/drawing/2014/main" id="{C8116CC6-CCF9-45BC-8D37-8686663804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4167"/>
          <a:stretch/>
        </p:blipFill>
        <p:spPr>
          <a:xfrm>
            <a:off x="3594686" y="3429000"/>
            <a:ext cx="5837308" cy="2103120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7292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4281-6176-4734-982C-97E93985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pPr algn="ctr"/>
            <a:r>
              <a:rPr lang="en-US" i="1" dirty="0"/>
              <a:t>How does it work?</a:t>
            </a:r>
            <a:br>
              <a:rPr lang="en-US" i="1" dirty="0"/>
            </a:br>
            <a:r>
              <a:rPr lang="en-US" i="1" dirty="0"/>
              <a:t>(Example: Customer visit)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10018E-D2B2-448B-A267-1188F72B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Host Staff quickly seats customer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Update table to occupied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Wait Staff alerted &amp; takes order.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Submits to kitchen 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Cook Staff makes order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Reports meal is ready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Bussing Staff looks for dirty tables to clean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Updates system for Host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91A6D-3F6E-425F-A504-48A2B1873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5418666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9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Straight Connector 107"/>
          <p:cNvCxnSpPr/>
          <p:nvPr/>
        </p:nvCxnSpPr>
        <p:spPr>
          <a:xfrm rot="5400000" flipH="1" flipV="1">
            <a:off x="6631126" y="5294176"/>
            <a:ext cx="540340" cy="1039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4987637" y="3879285"/>
            <a:ext cx="962890" cy="1238002"/>
            <a:chOff x="2286000" y="1905000"/>
            <a:chExt cx="962890" cy="1238002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90" name="Flowchart: Sort 89"/>
            <p:cNvSpPr/>
            <p:nvPr/>
          </p:nvSpPr>
          <p:spPr>
            <a:xfrm>
              <a:off x="2286000" y="1905000"/>
              <a:ext cx="962890" cy="1238002"/>
            </a:xfrm>
            <a:prstGeom prst="flowChartSor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576945" y="2293169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428510" y="3879285"/>
            <a:ext cx="962890" cy="1238002"/>
            <a:chOff x="2286000" y="1905000"/>
            <a:chExt cx="962890" cy="1238002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93" name="Flowchart: Sort 92"/>
            <p:cNvSpPr/>
            <p:nvPr/>
          </p:nvSpPr>
          <p:spPr>
            <a:xfrm>
              <a:off x="2286000" y="1905000"/>
              <a:ext cx="962890" cy="1238002"/>
            </a:xfrm>
            <a:prstGeom prst="flowChartSor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76945" y="2293169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855529" y="3879285"/>
            <a:ext cx="962890" cy="1238002"/>
            <a:chOff x="2286000" y="1905000"/>
            <a:chExt cx="962890" cy="1238002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96" name="Flowchart: Sort 95"/>
            <p:cNvSpPr/>
            <p:nvPr/>
          </p:nvSpPr>
          <p:spPr>
            <a:xfrm>
              <a:off x="2286000" y="1905000"/>
              <a:ext cx="962890" cy="1238002"/>
            </a:xfrm>
            <a:prstGeom prst="flowChartSor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576945" y="2293169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546764" y="3879285"/>
            <a:ext cx="962890" cy="1238002"/>
            <a:chOff x="2286000" y="1905000"/>
            <a:chExt cx="962890" cy="1238002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99" name="Flowchart: Sort 98"/>
            <p:cNvSpPr/>
            <p:nvPr/>
          </p:nvSpPr>
          <p:spPr>
            <a:xfrm>
              <a:off x="2286000" y="1905000"/>
              <a:ext cx="962890" cy="1238002"/>
            </a:xfrm>
            <a:prstGeom prst="flowChartSor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576945" y="2293169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987637" y="2673940"/>
            <a:ext cx="962890" cy="1238002"/>
            <a:chOff x="2286000" y="1905000"/>
            <a:chExt cx="962890" cy="1238002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60" name="Flowchart: Sort 59"/>
            <p:cNvSpPr/>
            <p:nvPr/>
          </p:nvSpPr>
          <p:spPr>
            <a:xfrm>
              <a:off x="2286000" y="1905000"/>
              <a:ext cx="962890" cy="1238002"/>
            </a:xfrm>
            <a:prstGeom prst="flowChartSor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576945" y="2293169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428510" y="2673940"/>
            <a:ext cx="962890" cy="1238002"/>
            <a:chOff x="2286000" y="1905000"/>
            <a:chExt cx="962890" cy="1238002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66" name="Flowchart: Sort 65"/>
            <p:cNvSpPr/>
            <p:nvPr/>
          </p:nvSpPr>
          <p:spPr>
            <a:xfrm>
              <a:off x="2286000" y="1905000"/>
              <a:ext cx="962890" cy="1238002"/>
            </a:xfrm>
            <a:prstGeom prst="flowChartSor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576945" y="2293169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855529" y="2673940"/>
            <a:ext cx="962890" cy="1238002"/>
            <a:chOff x="2286000" y="1905000"/>
            <a:chExt cx="962890" cy="1238002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72" name="Flowchart: Sort 71"/>
            <p:cNvSpPr/>
            <p:nvPr/>
          </p:nvSpPr>
          <p:spPr>
            <a:xfrm>
              <a:off x="2286000" y="1905000"/>
              <a:ext cx="962890" cy="1238002"/>
            </a:xfrm>
            <a:prstGeom prst="flowChartSor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76945" y="2293169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546764" y="2673940"/>
            <a:ext cx="962890" cy="1238002"/>
            <a:chOff x="2286000" y="1905000"/>
            <a:chExt cx="962890" cy="1238002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78" name="Flowchart: Sort 77"/>
            <p:cNvSpPr/>
            <p:nvPr/>
          </p:nvSpPr>
          <p:spPr>
            <a:xfrm>
              <a:off x="2286000" y="1905000"/>
              <a:ext cx="962890" cy="1238002"/>
            </a:xfrm>
            <a:prstGeom prst="flowChartSor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576945" y="2293169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438400" y="533401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Jungle Break Timeline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403770" y="2895600"/>
            <a:ext cx="1600200" cy="2057400"/>
            <a:chOff x="630380" y="2895600"/>
            <a:chExt cx="1600200" cy="2057400"/>
          </a:xfrm>
        </p:grpSpPr>
        <p:sp>
          <p:nvSpPr>
            <p:cNvPr id="28" name="Flowchart: Sort 27"/>
            <p:cNvSpPr/>
            <p:nvPr/>
          </p:nvSpPr>
          <p:spPr>
            <a:xfrm>
              <a:off x="630380" y="2895600"/>
              <a:ext cx="1600200" cy="2057400"/>
            </a:xfrm>
            <a:prstGeom prst="flowChartSort">
              <a:avLst/>
            </a:prstGeom>
            <a:gradFill flip="none" rotWithShape="1">
              <a:gsLst>
                <a:gs pos="0">
                  <a:schemeClr val="accent5">
                    <a:lumMod val="75000"/>
                    <a:shade val="30000"/>
                    <a:satMod val="115000"/>
                  </a:schemeClr>
                </a:gs>
                <a:gs pos="50000">
                  <a:schemeClr val="accent5">
                    <a:lumMod val="75000"/>
                    <a:shade val="67500"/>
                    <a:satMod val="115000"/>
                  </a:schemeClr>
                </a:gs>
                <a:gs pos="100000">
                  <a:schemeClr val="accent5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87610" y="3316350"/>
              <a:ext cx="1143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10/26</a:t>
              </a: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---------</a:t>
              </a: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11/23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846375" y="2895600"/>
            <a:ext cx="1600200" cy="2057400"/>
            <a:chOff x="2220190" y="2895600"/>
            <a:chExt cx="1600200" cy="2057400"/>
          </a:xfrm>
        </p:grpSpPr>
        <p:sp>
          <p:nvSpPr>
            <p:cNvPr id="29" name="Flowchart: Sort 28"/>
            <p:cNvSpPr/>
            <p:nvPr/>
          </p:nvSpPr>
          <p:spPr>
            <a:xfrm>
              <a:off x="2220190" y="2895600"/>
              <a:ext cx="1600200" cy="2057400"/>
            </a:xfrm>
            <a:prstGeom prst="flowChartSor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486086" y="3297957"/>
              <a:ext cx="1143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11/2</a:t>
              </a: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----------</a:t>
              </a: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11/30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288980" y="2895600"/>
            <a:ext cx="1600200" cy="2057400"/>
            <a:chOff x="3810000" y="2895600"/>
            <a:chExt cx="1600200" cy="2057400"/>
          </a:xfrm>
        </p:grpSpPr>
        <p:sp>
          <p:nvSpPr>
            <p:cNvPr id="30" name="Flowchart: Sort 29"/>
            <p:cNvSpPr/>
            <p:nvPr/>
          </p:nvSpPr>
          <p:spPr>
            <a:xfrm>
              <a:off x="3810000" y="2895600"/>
              <a:ext cx="1600200" cy="2057400"/>
            </a:xfrm>
            <a:prstGeom prst="flowChartSor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75896" y="3307130"/>
              <a:ext cx="1143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11/9</a:t>
              </a: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----------</a:t>
              </a: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12/7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731585" y="2895600"/>
            <a:ext cx="1600200" cy="2057400"/>
            <a:chOff x="5399810" y="2895600"/>
            <a:chExt cx="1600200" cy="2057400"/>
          </a:xfrm>
        </p:grpSpPr>
        <p:sp>
          <p:nvSpPr>
            <p:cNvPr id="31" name="Flowchart: Sort 30"/>
            <p:cNvSpPr/>
            <p:nvPr/>
          </p:nvSpPr>
          <p:spPr>
            <a:xfrm>
              <a:off x="5399810" y="2895600"/>
              <a:ext cx="1600200" cy="2057400"/>
            </a:xfrm>
            <a:prstGeom prst="flowChartSor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28410" y="3693468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11/16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174190" y="2895600"/>
            <a:ext cx="1600200" cy="2057400"/>
            <a:chOff x="6989621" y="2895600"/>
            <a:chExt cx="1600200" cy="2057400"/>
          </a:xfrm>
        </p:grpSpPr>
        <p:sp>
          <p:nvSpPr>
            <p:cNvPr id="32" name="Flowchart: Sort 31"/>
            <p:cNvSpPr/>
            <p:nvPr/>
          </p:nvSpPr>
          <p:spPr>
            <a:xfrm>
              <a:off x="6989621" y="2895600"/>
              <a:ext cx="1600200" cy="2057400"/>
            </a:xfrm>
            <a:prstGeom prst="flowChartSort">
              <a:avLst/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18221" y="3693468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11/23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283525" y="1526960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Present Demo #1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646476" y="1457981"/>
            <a:ext cx="158150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Fix major issues &amp;complete Report #3 – Part 1</a:t>
            </a:r>
          </a:p>
          <a:p>
            <a:pPr algn="ctr"/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6205456" y="1420463"/>
            <a:ext cx="1513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Fix minor issues &amp;complete Report #3 – Part 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51621" y="1517070"/>
            <a:ext cx="1219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Finalize Demo #2</a:t>
            </a:r>
          </a:p>
        </p:txBody>
      </p:sp>
      <p:cxnSp>
        <p:nvCxnSpPr>
          <p:cNvPr id="81" name="Straight Connector 80"/>
          <p:cNvCxnSpPr>
            <a:stCxn id="78" idx="0"/>
          </p:cNvCxnSpPr>
          <p:nvPr/>
        </p:nvCxnSpPr>
        <p:spPr>
          <a:xfrm rot="5400000" flipH="1" flipV="1">
            <a:off x="3763234" y="2398576"/>
            <a:ext cx="540340" cy="1039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 flipH="1" flipV="1">
            <a:off x="5204108" y="2398577"/>
            <a:ext cx="540340" cy="1039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 flipH="1" flipV="1">
            <a:off x="6644981" y="2398577"/>
            <a:ext cx="540340" cy="1039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 flipH="1" flipV="1">
            <a:off x="8072000" y="2398577"/>
            <a:ext cx="540340" cy="1039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297380" y="5600701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Present Demo #2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741719" y="5600702"/>
            <a:ext cx="1463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Demonstration of Finish Product</a:t>
            </a:r>
          </a:p>
        </p:txBody>
      </p:sp>
      <p:cxnSp>
        <p:nvCxnSpPr>
          <p:cNvPr id="106" name="Straight Connector 105"/>
          <p:cNvCxnSpPr/>
          <p:nvPr/>
        </p:nvCxnSpPr>
        <p:spPr>
          <a:xfrm rot="5400000" flipH="1" flipV="1">
            <a:off x="3749379" y="5356521"/>
            <a:ext cx="540340" cy="1039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 flipH="1" flipV="1">
            <a:off x="5190253" y="5370376"/>
            <a:ext cx="540340" cy="1039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 flipH="1" flipV="1">
            <a:off x="8058145" y="5356521"/>
            <a:ext cx="540340" cy="1039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2133600" y="5375565"/>
            <a:ext cx="8077200" cy="304800"/>
          </a:xfrm>
          <a:prstGeom prst="roundRect">
            <a:avLst>
              <a:gd name="adj" fmla="val 50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2133600" y="2147458"/>
            <a:ext cx="8077200" cy="304800"/>
          </a:xfrm>
          <a:prstGeom prst="roundRect">
            <a:avLst>
              <a:gd name="adj" fmla="val 50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654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152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Jungle Break Who does the system benefit?</vt:lpstr>
      <vt:lpstr>What does Jungle Break do?</vt:lpstr>
      <vt:lpstr>How does it work? (Example: Customer visit)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Jungle Break Who does the system benefit?</dc:title>
  <dc:creator>Elisha Schultz</dc:creator>
  <cp:lastModifiedBy>Elisha Schultz</cp:lastModifiedBy>
  <cp:revision>2</cp:revision>
  <dcterms:created xsi:type="dcterms:W3CDTF">2020-10-24T05:08:52Z</dcterms:created>
  <dcterms:modified xsi:type="dcterms:W3CDTF">2020-10-24T05:10:06Z</dcterms:modified>
</cp:coreProperties>
</file>