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6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914D-E1A8-4A1F-8CA0-8327AE9AC93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appy-waitresses-with-portafilter-against-white-wall-435359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designbuildblog.wordpress.com/2010/08/17/decreasecostandincreasefficienc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98C1-6B2B-445B-B7E0-F344EAE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Who does Jungle Break benefit?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CFDF-B6D4-454A-96A4-DCC5B0C4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Businesses</a:t>
            </a:r>
          </a:p>
          <a:p>
            <a:pPr lvl="1"/>
            <a:r>
              <a:rPr lang="en-US" dirty="0"/>
              <a:t>Staff</a:t>
            </a:r>
          </a:p>
          <a:p>
            <a:pPr lvl="1"/>
            <a:r>
              <a:rPr lang="en-US" dirty="0"/>
              <a:t>Managers</a:t>
            </a:r>
          </a:p>
          <a:p>
            <a:pPr lvl="1"/>
            <a:r>
              <a:rPr lang="en-US" dirty="0"/>
              <a:t>Owners</a:t>
            </a:r>
          </a:p>
          <a:p>
            <a:pPr lvl="1"/>
            <a:r>
              <a:rPr lang="en-US" dirty="0"/>
              <a:t>&amp; Customers</a:t>
            </a:r>
          </a:p>
          <a:p>
            <a:pPr lvl="1"/>
            <a:endParaRPr lang="en-US" dirty="0"/>
          </a:p>
        </p:txBody>
      </p:sp>
      <p:pic>
        <p:nvPicPr>
          <p:cNvPr id="5" name="Picture 4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9B639822-A336-4E93-9042-2860056A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2848" y="2310610"/>
            <a:ext cx="5591154" cy="37307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882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9210-9397-4D78-B5C4-437C9D3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What does Jungle Break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229D-C211-4B00-BFB2-74A86205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time management</a:t>
            </a:r>
          </a:p>
          <a:p>
            <a:r>
              <a:rPr lang="en-US" dirty="0"/>
              <a:t>Increase communication among workers</a:t>
            </a:r>
          </a:p>
          <a:p>
            <a:r>
              <a:rPr lang="en-US" dirty="0"/>
              <a:t>Rise in customer satisfaction</a:t>
            </a:r>
          </a:p>
          <a:p>
            <a:r>
              <a:rPr lang="en-US" dirty="0"/>
              <a:t>Expand inventory accuracy</a:t>
            </a:r>
          </a:p>
          <a:p>
            <a:r>
              <a:rPr lang="en-US" dirty="0"/>
              <a:t>Decrease in expenses</a:t>
            </a:r>
          </a:p>
          <a:p>
            <a:r>
              <a:rPr lang="en-US" dirty="0"/>
              <a:t>Profit growth</a:t>
            </a:r>
          </a:p>
        </p:txBody>
      </p:sp>
      <p:pic>
        <p:nvPicPr>
          <p:cNvPr id="8" name="Picture 7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C8116CC6-CCF9-45BC-8D37-86866638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4167"/>
          <a:stretch/>
        </p:blipFill>
        <p:spPr>
          <a:xfrm>
            <a:off x="3594686" y="3429000"/>
            <a:ext cx="5837308" cy="21031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29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4281-6176-4734-982C-97E9398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/>
              <a:t>How does it work?</a:t>
            </a:r>
            <a:br>
              <a:rPr lang="en-US" i="1" dirty="0"/>
            </a:br>
            <a:r>
              <a:rPr lang="en-US" i="1" dirty="0"/>
              <a:t>(Example: Customer visit)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10018E-D2B2-448B-A267-1188F72B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Host Staff quickly seats customer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 table to occupied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Wait Staff alerted &amp; takes order.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Submits to kitchen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Cook Staff makes order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Reports meal is ready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Bussing Staff looks for dirty tables to clean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Updates system for 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91A6D-3F6E-425F-A504-48A2B187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418666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rot="5400000" flipH="1" flipV="1">
            <a:off x="6631126" y="52941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987637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0" name="Flowchart: Sort 8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8510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3" name="Flowchart: Sort 92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55529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6" name="Flowchart: Sort 9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6764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9" name="Flowchart: Sort 98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87637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0" name="Flowchart: Sort 5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28510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6" name="Flowchart: Sort 6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855529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2" name="Flowchart: Sort 71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46764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8" name="Flowchart: Sort 77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8400" y="533401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Jungle Break Timeline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403770" y="2895600"/>
            <a:ext cx="1600200" cy="2057400"/>
            <a:chOff x="630380" y="2895600"/>
            <a:chExt cx="1600200" cy="2057400"/>
          </a:xfrm>
        </p:grpSpPr>
        <p:sp>
          <p:nvSpPr>
            <p:cNvPr id="28" name="Flowchart: Sort 27"/>
            <p:cNvSpPr/>
            <p:nvPr/>
          </p:nvSpPr>
          <p:spPr>
            <a:xfrm>
              <a:off x="63038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7610" y="331635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10/26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6375" y="2895600"/>
            <a:ext cx="1600200" cy="2057400"/>
            <a:chOff x="2220190" y="2895600"/>
            <a:chExt cx="1600200" cy="2057400"/>
          </a:xfrm>
        </p:grpSpPr>
        <p:sp>
          <p:nvSpPr>
            <p:cNvPr id="29" name="Flowchart: Sort 28"/>
            <p:cNvSpPr/>
            <p:nvPr/>
          </p:nvSpPr>
          <p:spPr>
            <a:xfrm>
              <a:off x="222019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86086" y="3297957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11/30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88980" y="2895600"/>
            <a:ext cx="1600200" cy="2057400"/>
            <a:chOff x="3810000" y="2895600"/>
            <a:chExt cx="1600200" cy="2057400"/>
          </a:xfrm>
        </p:grpSpPr>
        <p:sp>
          <p:nvSpPr>
            <p:cNvPr id="30" name="Flowchart: Sort 29"/>
            <p:cNvSpPr/>
            <p:nvPr/>
          </p:nvSpPr>
          <p:spPr>
            <a:xfrm>
              <a:off x="381000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5896" y="330713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11/9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12/7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31585" y="2895600"/>
            <a:ext cx="1600200" cy="2057400"/>
            <a:chOff x="5399810" y="2895600"/>
            <a:chExt cx="1600200" cy="2057400"/>
          </a:xfrm>
        </p:grpSpPr>
        <p:sp>
          <p:nvSpPr>
            <p:cNvPr id="31" name="Flowchart: Sort 30"/>
            <p:cNvSpPr/>
            <p:nvPr/>
          </p:nvSpPr>
          <p:spPr>
            <a:xfrm>
              <a:off x="539981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8410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74190" y="2895600"/>
            <a:ext cx="1600200" cy="2057400"/>
            <a:chOff x="6989621" y="2895600"/>
            <a:chExt cx="1600200" cy="2057400"/>
          </a:xfrm>
        </p:grpSpPr>
        <p:sp>
          <p:nvSpPr>
            <p:cNvPr id="32" name="Flowchart: Sort 31"/>
            <p:cNvSpPr/>
            <p:nvPr/>
          </p:nvSpPr>
          <p:spPr>
            <a:xfrm>
              <a:off x="6989621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8221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83525" y="152696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6476" y="1457981"/>
            <a:ext cx="15815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major issues &amp;complete Report #3 – Part 1</a:t>
            </a:r>
          </a:p>
          <a:p>
            <a:pPr algn="ctr"/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5456" y="1420463"/>
            <a:ext cx="1513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minor issues &amp;complete Report #3 – Part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51621" y="1517070"/>
            <a:ext cx="121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Finalize Demo #2</a:t>
            </a:r>
          </a:p>
        </p:txBody>
      </p:sp>
      <p:cxnSp>
        <p:nvCxnSpPr>
          <p:cNvPr id="81" name="Straight Connector 80"/>
          <p:cNvCxnSpPr>
            <a:stCxn id="78" idx="0"/>
          </p:cNvCxnSpPr>
          <p:nvPr/>
        </p:nvCxnSpPr>
        <p:spPr>
          <a:xfrm rot="5400000" flipH="1" flipV="1">
            <a:off x="3763234" y="23985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204108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6644981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8072000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97380" y="56007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41719" y="5600702"/>
            <a:ext cx="146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Demonstration of Finish Product</a:t>
            </a:r>
          </a:p>
        </p:txBody>
      </p:sp>
      <p:cxnSp>
        <p:nvCxnSpPr>
          <p:cNvPr id="106" name="Straight Connector 105"/>
          <p:cNvCxnSpPr/>
          <p:nvPr/>
        </p:nvCxnSpPr>
        <p:spPr>
          <a:xfrm rot="5400000" flipH="1" flipV="1">
            <a:off x="3749379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5190253" y="53703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8058145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33600" y="5375565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133600" y="2147458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5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Who does Jungle Break benefit?</vt:lpstr>
      <vt:lpstr>What does Jungle Break do?</vt:lpstr>
      <vt:lpstr>How does it work? (Example: Customer visit)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Break Who does the system benefit?</dc:title>
  <dc:creator>Elisha Schultz</dc:creator>
  <cp:lastModifiedBy>Elisha Schultz</cp:lastModifiedBy>
  <cp:revision>4</cp:revision>
  <dcterms:created xsi:type="dcterms:W3CDTF">2020-10-24T05:08:52Z</dcterms:created>
  <dcterms:modified xsi:type="dcterms:W3CDTF">2020-10-25T22:39:04Z</dcterms:modified>
</cp:coreProperties>
</file>