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7" r:id="rId3"/>
    <p:sldId id="261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6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4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6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0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0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914D-E1A8-4A1F-8CA0-8327AE9AC93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494C96-8B4A-42C9-8F29-49AED3319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happy-waitresses-with-portafilter-against-white-wall-435359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edesignbuildblog.wordpress.com/2010/08/17/decreasecostandincreasefficienc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83D1-BBEA-4543-9A97-B454E8875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712694"/>
            <a:ext cx="7946215" cy="1264024"/>
          </a:xfrm>
        </p:spPr>
        <p:txBody>
          <a:bodyPr/>
          <a:lstStyle/>
          <a:p>
            <a:r>
              <a:rPr lang="en-US" dirty="0"/>
              <a:t>Jungle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58698-0C49-4ABC-B717-801F550C6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788" y="2070847"/>
            <a:ext cx="8256494" cy="3076885"/>
          </a:xfrm>
        </p:spPr>
        <p:txBody>
          <a:bodyPr/>
          <a:lstStyle/>
          <a:p>
            <a:r>
              <a:rPr lang="en-US" dirty="0"/>
              <a:t>Presentation Slides</a:t>
            </a:r>
          </a:p>
          <a:p>
            <a:r>
              <a:rPr lang="en-US" dirty="0"/>
              <a:t>Team C</a:t>
            </a:r>
          </a:p>
          <a:p>
            <a:r>
              <a:rPr lang="en-US" dirty="0"/>
              <a:t>Brian Warner, Eric </a:t>
            </a:r>
            <a:r>
              <a:rPr lang="en-US" dirty="0" err="1"/>
              <a:t>Ausland</a:t>
            </a:r>
            <a:r>
              <a:rPr lang="en-US" dirty="0"/>
              <a:t>, Taylor </a:t>
            </a:r>
            <a:r>
              <a:rPr lang="en-US" dirty="0" err="1"/>
              <a:t>Dragoo</a:t>
            </a:r>
            <a:r>
              <a:rPr lang="en-US" dirty="0"/>
              <a:t>, Demarcus Jackson &amp; Elisha Schultz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98C1-6B2B-445B-B7E0-F344EAE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Who does Jungle Break benefit?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CFDF-B6D4-454A-96A4-DCC5B0C4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Businesses</a:t>
            </a:r>
          </a:p>
          <a:p>
            <a:pPr lvl="1"/>
            <a:r>
              <a:rPr lang="en-US" dirty="0"/>
              <a:t>Staff</a:t>
            </a:r>
          </a:p>
          <a:p>
            <a:pPr lvl="1"/>
            <a:r>
              <a:rPr lang="en-US" dirty="0"/>
              <a:t>Managers</a:t>
            </a:r>
          </a:p>
          <a:p>
            <a:pPr lvl="1"/>
            <a:r>
              <a:rPr lang="en-US" dirty="0"/>
              <a:t>Owners</a:t>
            </a:r>
          </a:p>
          <a:p>
            <a:pPr lvl="1"/>
            <a:r>
              <a:rPr lang="en-US" dirty="0"/>
              <a:t>&amp; Customers</a:t>
            </a:r>
          </a:p>
          <a:p>
            <a:pPr lvl="1"/>
            <a:endParaRPr lang="en-US" dirty="0"/>
          </a:p>
        </p:txBody>
      </p:sp>
      <p:pic>
        <p:nvPicPr>
          <p:cNvPr id="5" name="Picture 4" descr="A person standing posing for the camera&#10;&#10;Description automatically generated">
            <a:extLst>
              <a:ext uri="{FF2B5EF4-FFF2-40B4-BE49-F238E27FC236}">
                <a16:creationId xmlns:a16="http://schemas.microsoft.com/office/drawing/2014/main" id="{9B639822-A336-4E93-9042-2860056A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2848" y="2310610"/>
            <a:ext cx="5591154" cy="37307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98824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9210-9397-4D78-B5C4-437C9D33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What does Jungle Break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229D-C211-4B00-BFB2-74A86205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time management</a:t>
            </a:r>
          </a:p>
          <a:p>
            <a:r>
              <a:rPr lang="en-US" dirty="0"/>
              <a:t>Increase communication among workers</a:t>
            </a:r>
          </a:p>
          <a:p>
            <a:r>
              <a:rPr lang="en-US" dirty="0"/>
              <a:t>Rise in customer satisfaction</a:t>
            </a:r>
          </a:p>
          <a:p>
            <a:r>
              <a:rPr lang="en-US" dirty="0"/>
              <a:t>Expand inventory accuracy</a:t>
            </a:r>
          </a:p>
          <a:p>
            <a:r>
              <a:rPr lang="en-US" dirty="0"/>
              <a:t>Decrease in expenses</a:t>
            </a:r>
          </a:p>
          <a:p>
            <a:r>
              <a:rPr lang="en-US" dirty="0"/>
              <a:t>Profit growth</a:t>
            </a:r>
          </a:p>
        </p:txBody>
      </p:sp>
      <p:pic>
        <p:nvPicPr>
          <p:cNvPr id="8" name="Picture 7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C8116CC6-CCF9-45BC-8D37-8686663804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4167"/>
          <a:stretch/>
        </p:blipFill>
        <p:spPr>
          <a:xfrm>
            <a:off x="3594686" y="3429000"/>
            <a:ext cx="5837308" cy="210312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292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4281-6176-4734-982C-97E9398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i="1" dirty="0"/>
              <a:t>How does it work?</a:t>
            </a:r>
            <a:br>
              <a:rPr lang="en-US" i="1" dirty="0"/>
            </a:br>
            <a:r>
              <a:rPr lang="en-US" i="1" dirty="0"/>
              <a:t>(Example: Customer visit)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10018E-D2B2-448B-A267-1188F72B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Host Staff quickly seats customer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Update table to occupied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Wait Staff alerted &amp; takes order.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Submits to kitchen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Cook Staff makes order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Reports meal is ready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Bussing Staff looks for dirty tables to clean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Updates system for Host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91A6D-3F6E-425F-A504-48A2B187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418666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traight Connector 107"/>
          <p:cNvCxnSpPr/>
          <p:nvPr/>
        </p:nvCxnSpPr>
        <p:spPr>
          <a:xfrm rot="5400000" flipH="1" flipV="1">
            <a:off x="6631126" y="5294176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987637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0" name="Flowchart: Sort 89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28510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3" name="Flowchart: Sort 92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855529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6" name="Flowchart: Sort 95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546764" y="3879285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9" name="Flowchart: Sort 98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987637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60" name="Flowchart: Sort 59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28510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66" name="Flowchart: Sort 65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855529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2" name="Flowchart: Sort 71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46764" y="2673940"/>
            <a:ext cx="962890" cy="1238002"/>
            <a:chOff x="2286000" y="1905000"/>
            <a:chExt cx="962890" cy="1238002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8" name="Flowchart: Sort 77"/>
            <p:cNvSpPr/>
            <p:nvPr/>
          </p:nvSpPr>
          <p:spPr>
            <a:xfrm>
              <a:off x="2286000" y="1905000"/>
              <a:ext cx="962890" cy="1238002"/>
            </a:xfrm>
            <a:prstGeom prst="flowChartSor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76945" y="229316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8400" y="533401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Jungle Break Timeline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403770" y="2895600"/>
            <a:ext cx="1600200" cy="2057400"/>
            <a:chOff x="630380" y="2895600"/>
            <a:chExt cx="1600200" cy="2057400"/>
          </a:xfrm>
        </p:grpSpPr>
        <p:sp>
          <p:nvSpPr>
            <p:cNvPr id="28" name="Flowchart: Sort 27"/>
            <p:cNvSpPr/>
            <p:nvPr/>
          </p:nvSpPr>
          <p:spPr>
            <a:xfrm>
              <a:off x="63038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7610" y="3316350"/>
              <a:ext cx="114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10/26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---------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11/23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46375" y="2895600"/>
            <a:ext cx="1600200" cy="2057400"/>
            <a:chOff x="2220190" y="2895600"/>
            <a:chExt cx="1600200" cy="2057400"/>
          </a:xfrm>
        </p:grpSpPr>
        <p:sp>
          <p:nvSpPr>
            <p:cNvPr id="29" name="Flowchart: Sort 28"/>
            <p:cNvSpPr/>
            <p:nvPr/>
          </p:nvSpPr>
          <p:spPr>
            <a:xfrm>
              <a:off x="222019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86086" y="3297957"/>
              <a:ext cx="114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11/2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11/30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88980" y="2895600"/>
            <a:ext cx="1600200" cy="2057400"/>
            <a:chOff x="3810000" y="2895600"/>
            <a:chExt cx="1600200" cy="2057400"/>
          </a:xfrm>
        </p:grpSpPr>
        <p:sp>
          <p:nvSpPr>
            <p:cNvPr id="30" name="Flowchart: Sort 29"/>
            <p:cNvSpPr/>
            <p:nvPr/>
          </p:nvSpPr>
          <p:spPr>
            <a:xfrm>
              <a:off x="381000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75896" y="3307130"/>
              <a:ext cx="1143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11/9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----------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12/7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31585" y="2895600"/>
            <a:ext cx="1600200" cy="2057400"/>
            <a:chOff x="5399810" y="2895600"/>
            <a:chExt cx="1600200" cy="2057400"/>
          </a:xfrm>
        </p:grpSpPr>
        <p:sp>
          <p:nvSpPr>
            <p:cNvPr id="31" name="Flowchart: Sort 30"/>
            <p:cNvSpPr/>
            <p:nvPr/>
          </p:nvSpPr>
          <p:spPr>
            <a:xfrm>
              <a:off x="5399810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28410" y="3693468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74190" y="2895600"/>
            <a:ext cx="1600200" cy="2057400"/>
            <a:chOff x="6989621" y="2895600"/>
            <a:chExt cx="1600200" cy="2057400"/>
          </a:xfrm>
        </p:grpSpPr>
        <p:sp>
          <p:nvSpPr>
            <p:cNvPr id="32" name="Flowchart: Sort 31"/>
            <p:cNvSpPr/>
            <p:nvPr/>
          </p:nvSpPr>
          <p:spPr>
            <a:xfrm>
              <a:off x="6989621" y="2895600"/>
              <a:ext cx="1600200" cy="2057400"/>
            </a:xfrm>
            <a:prstGeom prst="flowChartSort">
              <a:avLst/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18221" y="3693468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11/23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283525" y="152696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 Demo #1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46476" y="1457981"/>
            <a:ext cx="15815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 major issues &amp;complete Report #3 – Part 1</a:t>
            </a:r>
          </a:p>
          <a:p>
            <a:pPr algn="ctr"/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6205456" y="1420463"/>
            <a:ext cx="1513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 minor issues &amp;complete Report #3 – Part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51621" y="1517070"/>
            <a:ext cx="121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Finalize Demo #2</a:t>
            </a:r>
          </a:p>
        </p:txBody>
      </p:sp>
      <p:cxnSp>
        <p:nvCxnSpPr>
          <p:cNvPr id="81" name="Straight Connector 80"/>
          <p:cNvCxnSpPr>
            <a:stCxn id="78" idx="0"/>
          </p:cNvCxnSpPr>
          <p:nvPr/>
        </p:nvCxnSpPr>
        <p:spPr>
          <a:xfrm rot="5400000" flipH="1" flipV="1">
            <a:off x="3763234" y="2398576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5204108" y="2398577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6644981" y="2398577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8072000" y="2398577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297380" y="560070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 Demo #2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41719" y="5600702"/>
            <a:ext cx="1463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Demonstration of Finish Product</a:t>
            </a:r>
          </a:p>
        </p:txBody>
      </p:sp>
      <p:cxnSp>
        <p:nvCxnSpPr>
          <p:cNvPr id="106" name="Straight Connector 105"/>
          <p:cNvCxnSpPr/>
          <p:nvPr/>
        </p:nvCxnSpPr>
        <p:spPr>
          <a:xfrm rot="5400000" flipH="1" flipV="1">
            <a:off x="3749379" y="5356521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5190253" y="5370376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 flipH="1" flipV="1">
            <a:off x="8058145" y="5356521"/>
            <a:ext cx="540340" cy="1039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33600" y="5375565"/>
            <a:ext cx="8077200" cy="304800"/>
          </a:xfrm>
          <a:prstGeom prst="roundRect">
            <a:avLst>
              <a:gd name="adj" fmla="val 50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2133600" y="2147458"/>
            <a:ext cx="8077200" cy="304800"/>
          </a:xfrm>
          <a:prstGeom prst="roundRect">
            <a:avLst>
              <a:gd name="adj" fmla="val 50000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5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Jungle Break</vt:lpstr>
      <vt:lpstr>Who does Jungle Break benefit?</vt:lpstr>
      <vt:lpstr>What does Jungle Break do?</vt:lpstr>
      <vt:lpstr>How does it work? (Example: Customer visit)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 Break Who does the system benefit?</dc:title>
  <dc:creator>Elisha Schultz</dc:creator>
  <cp:lastModifiedBy>Elisha Schultz</cp:lastModifiedBy>
  <cp:revision>3</cp:revision>
  <dcterms:created xsi:type="dcterms:W3CDTF">2020-10-24T05:08:52Z</dcterms:created>
  <dcterms:modified xsi:type="dcterms:W3CDTF">2020-10-24T07:01:39Z</dcterms:modified>
</cp:coreProperties>
</file>