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cf3d0e9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cf3d0e9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ecf3d0e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ecf3d0e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cf3d0e9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cf3d0e9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ecf3d0e9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ecf3d0e9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ecf3d0e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ecf3d0e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ecf3d0e9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ecf3d0e9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cf3d0e9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cf3d0e9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ecf3d0e9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ecf3d0e9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ecf3d0e9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ecf3d0e9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ecf3d0e9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ecf3d0e9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ecf3d0e9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ecf3d0e9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cf3d0e9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ecf3d0e9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cf3d0e9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ecf3d0e9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ecf3d0e9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ecf3d0e9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ecf3d0e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ecf3d0e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cf3d0e9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cf3d0e9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cf3d0e9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cf3d0e9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cf3d0e9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cf3d0e9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ecf3d0e9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ecf3d0e9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Unity-Technologies/NavMeshCompon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2 - Unity VR “Rogue-Like”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Andrew Phipps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Raycast UI Interaction</a:t>
            </a:r>
            <a:endParaRPr/>
          </a:p>
        </p:txBody>
      </p:sp>
      <p:pic>
        <p:nvPicPr>
          <p:cNvPr id="114" name="Google Shape;114;p22"/>
          <p:cNvPicPr preferRelativeResize="0"/>
          <p:nvPr/>
        </p:nvPicPr>
        <p:blipFill>
          <a:blip r:embed="rId3">
            <a:alphaModFix/>
          </a:blip>
          <a:stretch>
            <a:fillRect/>
          </a:stretch>
        </p:blipFill>
        <p:spPr>
          <a:xfrm>
            <a:off x="752475" y="1095375"/>
            <a:ext cx="7639050" cy="29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Special Grabbable Objects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Certain grabbable objects in my game have special properties. The main three are weapons, destructibles, and consumables.</a:t>
            </a:r>
            <a:endParaRPr/>
          </a:p>
          <a:p>
            <a:pPr indent="0" lvl="0" marL="0" rtl="0" algn="l">
              <a:spcBef>
                <a:spcPts val="1200"/>
              </a:spcBef>
              <a:spcAft>
                <a:spcPts val="0"/>
              </a:spcAft>
              <a:buNone/>
            </a:pPr>
            <a:r>
              <a:rPr lang="en"/>
              <a:t>Weapons simply apply damage when their trigger hits an object that has a IDamageable component attached. IDamageable is an interface implemented by Destructible objects and Entity objects (enemies and the player). This interface has classes implement the TakeDamage and TakeHit methods.</a:t>
            </a:r>
            <a:endParaRPr/>
          </a:p>
          <a:p>
            <a:pPr indent="0" lvl="0" marL="0" rtl="0" algn="l">
              <a:spcBef>
                <a:spcPts val="1200"/>
              </a:spcBef>
              <a:spcAft>
                <a:spcPts val="0"/>
              </a:spcAft>
              <a:buNone/>
            </a:pPr>
            <a:r>
              <a:rPr lang="en"/>
              <a:t>Destructibles fracture when taking damage by spawning a fractured object made in blender. Currently the only destructible</a:t>
            </a:r>
            <a:endParaRPr/>
          </a:p>
          <a:p>
            <a:pPr indent="0" lvl="0" marL="0" rtl="0" algn="l">
              <a:spcBef>
                <a:spcPts val="1200"/>
              </a:spcBef>
              <a:spcAft>
                <a:spcPts val="1200"/>
              </a:spcAft>
              <a:buNone/>
            </a:pPr>
            <a:r>
              <a:rPr lang="en"/>
              <a:t>Finally, the consumables allow the player to “consume” the grabbable to gain certain effects. For example, the potion in the game is a consumable that heals the player. This is done using the Consumable class and the ConsumeableEffect scriptable object that specifies the effect.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AI</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enemy AI I used Unity’s NavMeshAgent class to navigate around the dungeon. Each enemy has a trigger attached to detect if the Player has gotten close enough for them to start chasing them and attacking.</a:t>
            </a:r>
            <a:endParaRPr/>
          </a:p>
          <a:p>
            <a:pPr indent="0" lvl="0" marL="0" rtl="0" algn="l">
              <a:spcBef>
                <a:spcPts val="1200"/>
              </a:spcBef>
              <a:spcAft>
                <a:spcPts val="0"/>
              </a:spcAft>
              <a:buNone/>
            </a:pPr>
            <a:r>
              <a:rPr lang="en"/>
              <a:t>The fighting AI is broken down into three coroutines, which has the enemy chase the player to move within attack range, and attack once within range. The Fight coroutine acts as a controller, deciding </a:t>
            </a:r>
            <a:r>
              <a:rPr lang="en"/>
              <a:t>whether</a:t>
            </a:r>
            <a:r>
              <a:rPr lang="en"/>
              <a:t> to chase or attack and the Attack and Chase coroutines have the enemy chase or attack.</a:t>
            </a:r>
            <a:endParaRPr/>
          </a:p>
          <a:p>
            <a:pPr indent="0" lvl="0" marL="0" rtl="0" algn="l">
              <a:spcBef>
                <a:spcPts val="1200"/>
              </a:spcBef>
              <a:spcAft>
                <a:spcPts val="1200"/>
              </a:spcAft>
              <a:buNone/>
            </a:pPr>
            <a:r>
              <a:rPr lang="en"/>
              <a:t>These three coroutines and the trigger would control the skeleton character I made in blender’s animations and play the “aggro” and attack sounds.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“Aggro”</a:t>
            </a:r>
            <a:endParaRPr/>
          </a:p>
        </p:txBody>
      </p:sp>
      <p:pic>
        <p:nvPicPr>
          <p:cNvPr id="132" name="Google Shape;132;p25"/>
          <p:cNvPicPr preferRelativeResize="0"/>
          <p:nvPr/>
        </p:nvPicPr>
        <p:blipFill>
          <a:blip r:embed="rId3">
            <a:alphaModFix/>
          </a:blip>
          <a:stretch>
            <a:fillRect/>
          </a:stretch>
        </p:blipFill>
        <p:spPr>
          <a:xfrm>
            <a:off x="342900" y="1261700"/>
            <a:ext cx="8458200" cy="338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Fight</a:t>
            </a:r>
            <a:endParaRPr/>
          </a:p>
        </p:txBody>
      </p:sp>
      <p:pic>
        <p:nvPicPr>
          <p:cNvPr id="138" name="Google Shape;138;p26"/>
          <p:cNvPicPr preferRelativeResize="0"/>
          <p:nvPr/>
        </p:nvPicPr>
        <p:blipFill>
          <a:blip r:embed="rId3">
            <a:alphaModFix/>
          </a:blip>
          <a:stretch>
            <a:fillRect/>
          </a:stretch>
        </p:blipFill>
        <p:spPr>
          <a:xfrm>
            <a:off x="2266950" y="1328738"/>
            <a:ext cx="4610100" cy="248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Chase</a:t>
            </a:r>
            <a:endParaRPr/>
          </a:p>
        </p:txBody>
      </p:sp>
      <p:pic>
        <p:nvPicPr>
          <p:cNvPr id="144" name="Google Shape;144;p27"/>
          <p:cNvPicPr preferRelativeResize="0"/>
          <p:nvPr/>
        </p:nvPicPr>
        <p:blipFill>
          <a:blip r:embed="rId3">
            <a:alphaModFix/>
          </a:blip>
          <a:stretch>
            <a:fillRect/>
          </a:stretch>
        </p:blipFill>
        <p:spPr>
          <a:xfrm>
            <a:off x="849000" y="1017725"/>
            <a:ext cx="7446003"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Attack</a:t>
            </a:r>
            <a:endParaRPr/>
          </a:p>
        </p:txBody>
      </p:sp>
      <p:pic>
        <p:nvPicPr>
          <p:cNvPr id="150" name="Google Shape;150;p28"/>
          <p:cNvPicPr preferRelativeResize="0"/>
          <p:nvPr/>
        </p:nvPicPr>
        <p:blipFill>
          <a:blip r:embed="rId3">
            <a:alphaModFix/>
          </a:blip>
          <a:stretch>
            <a:fillRect/>
          </a:stretch>
        </p:blipFill>
        <p:spPr>
          <a:xfrm>
            <a:off x="852475" y="1135975"/>
            <a:ext cx="7439025" cy="326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Dungeon Generation</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dungeon generation is done on scene load by the Dungeon Generation class. It uses the helper class DungeonFloorData to determine which types of rooms should be spawned. The generation is done in two steps: GenerateFloor and BuildRooms.</a:t>
            </a:r>
            <a:endParaRPr/>
          </a:p>
          <a:p>
            <a:pPr indent="0" lvl="0" marL="0" rtl="0" algn="l">
              <a:spcBef>
                <a:spcPts val="1200"/>
              </a:spcBef>
              <a:spcAft>
                <a:spcPts val="0"/>
              </a:spcAft>
              <a:buNone/>
            </a:pPr>
            <a:r>
              <a:rPr lang="en"/>
              <a:t>The GenerateFloor() coroutine generates the layout of the dungeon using a 2D array. The way it does this is by starting with a room in the center and then branching out into adjacent rows/cols.</a:t>
            </a:r>
            <a:endParaRPr/>
          </a:p>
          <a:p>
            <a:pPr indent="0" lvl="0" marL="0" rtl="0" algn="l">
              <a:spcBef>
                <a:spcPts val="1200"/>
              </a:spcBef>
              <a:spcAft>
                <a:spcPts val="1200"/>
              </a:spcAft>
              <a:buNone/>
            </a:pPr>
            <a:r>
              <a:rPr lang="en"/>
              <a:t>The BuildRooms() coroutine is called by the GenerateFloor() coroutine after it’s done building the map. This method simply instantiates the room prefabs I made in blender and toggles their doors based on adjacent rooms. These prefabs are also in the Dungeon Floor Data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Dungeon Floor Generation</a:t>
            </a:r>
            <a:endParaRPr/>
          </a:p>
        </p:txBody>
      </p:sp>
      <p:pic>
        <p:nvPicPr>
          <p:cNvPr id="162" name="Google Shape;162;p30"/>
          <p:cNvPicPr preferRelativeResize="0"/>
          <p:nvPr/>
        </p:nvPicPr>
        <p:blipFill>
          <a:blip r:embed="rId3">
            <a:alphaModFix/>
          </a:blip>
          <a:stretch>
            <a:fillRect/>
          </a:stretch>
        </p:blipFill>
        <p:spPr>
          <a:xfrm>
            <a:off x="2613475" y="1017725"/>
            <a:ext cx="3917054"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Dungeon Room Building</a:t>
            </a:r>
            <a:endParaRPr/>
          </a:p>
        </p:txBody>
      </p:sp>
      <p:pic>
        <p:nvPicPr>
          <p:cNvPr id="168" name="Google Shape;168;p31"/>
          <p:cNvPicPr preferRelativeResize="0"/>
          <p:nvPr/>
        </p:nvPicPr>
        <p:blipFill>
          <a:blip r:embed="rId3">
            <a:alphaModFix/>
          </a:blip>
          <a:stretch>
            <a:fillRect/>
          </a:stretch>
        </p:blipFill>
        <p:spPr>
          <a:xfrm>
            <a:off x="2521263" y="1017725"/>
            <a:ext cx="4101472"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made a simple “rogue-like,” where you navigate through procedural dungeons to find the next level. There are skeleton AI within the dungeon that will attack you as you try and proceed. To assist you there is randomly generated loot in the form of potions and weapons.</a:t>
            </a:r>
            <a:endParaRPr/>
          </a:p>
          <a:p>
            <a:pPr indent="0" lvl="0" marL="0" rtl="0" algn="l">
              <a:spcBef>
                <a:spcPts val="1200"/>
              </a:spcBef>
              <a:spcAft>
                <a:spcPts val="1200"/>
              </a:spcAft>
              <a:buNone/>
            </a:pPr>
            <a:r>
              <a:rPr lang="en"/>
              <a:t>The goal of the game is to see how deep you can make it, with the game over screen and main menu displaying what floor you made it to in your current play session.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Dungeon Generation - Navigation</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Initially when the rooms where instantiated in they would build their own NavMeshes at runtime within the DungeonRoom class. This utilized the UnityEditor namespace to use the NavMeshBuilder.BuildNavMesh() function. Unfortunately, the UnityEditor namespace cannot be used in game builds and as such this broke my navigation for the enemy AI.</a:t>
            </a:r>
            <a:endParaRPr/>
          </a:p>
          <a:p>
            <a:pPr indent="0" lvl="0" marL="0" rtl="0" algn="l">
              <a:spcBef>
                <a:spcPts val="1200"/>
              </a:spcBef>
              <a:spcAft>
                <a:spcPts val="1200"/>
              </a:spcAft>
              <a:buNone/>
            </a:pPr>
            <a:r>
              <a:rPr lang="en"/>
              <a:t>Fortunately, Unity has a </a:t>
            </a:r>
            <a:r>
              <a:rPr lang="en" u="sng">
                <a:solidFill>
                  <a:schemeClr val="hlink"/>
                </a:solidFill>
                <a:hlinkClick r:id="rId3"/>
              </a:rPr>
              <a:t>github package</a:t>
            </a:r>
            <a:r>
              <a:rPr lang="en"/>
              <a:t> that allows you to generate NavMeshes at runtime and also bake them into prefabs. I’m not entirely sure why this isn’t included in Unity by default (as it’s very useful when dealing with AI), but adding this package to my game was simple enough.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4 main parts to my implementation:</a:t>
            </a:r>
            <a:endParaRPr/>
          </a:p>
          <a:p>
            <a:pPr indent="-342900" lvl="0" marL="457200" rtl="0" algn="l">
              <a:spcBef>
                <a:spcPts val="1200"/>
              </a:spcBef>
              <a:spcAft>
                <a:spcPts val="0"/>
              </a:spcAft>
              <a:buSzPts val="1800"/>
              <a:buAutoNum type="arabicPeriod"/>
            </a:pPr>
            <a:r>
              <a:rPr lang="en"/>
              <a:t>Player Controls &amp; </a:t>
            </a:r>
            <a:r>
              <a:rPr lang="en"/>
              <a:t>Interaction</a:t>
            </a:r>
            <a:endParaRPr/>
          </a:p>
          <a:p>
            <a:pPr indent="-342900" lvl="0" marL="457200" rtl="0" algn="l">
              <a:spcBef>
                <a:spcPts val="0"/>
              </a:spcBef>
              <a:spcAft>
                <a:spcPts val="0"/>
              </a:spcAft>
              <a:buSzPts val="1800"/>
              <a:buAutoNum type="arabicPeriod"/>
            </a:pPr>
            <a:r>
              <a:rPr lang="en"/>
              <a:t>Grabbable Objects</a:t>
            </a:r>
            <a:endParaRPr/>
          </a:p>
          <a:p>
            <a:pPr indent="-342900" lvl="0" marL="457200" rtl="0" algn="l">
              <a:spcBef>
                <a:spcPts val="0"/>
              </a:spcBef>
              <a:spcAft>
                <a:spcPts val="0"/>
              </a:spcAft>
              <a:buSzPts val="1800"/>
              <a:buAutoNum type="arabicPeriod"/>
            </a:pPr>
            <a:r>
              <a:rPr lang="en"/>
              <a:t>Enemy AI</a:t>
            </a:r>
            <a:endParaRPr/>
          </a:p>
          <a:p>
            <a:pPr indent="-342900" lvl="0" marL="457200" rtl="0" algn="l">
              <a:spcBef>
                <a:spcPts val="0"/>
              </a:spcBef>
              <a:spcAft>
                <a:spcPts val="0"/>
              </a:spcAft>
              <a:buSzPts val="1800"/>
              <a:buAutoNum type="arabicPeriod"/>
            </a:pPr>
            <a:r>
              <a:rPr lang="en"/>
              <a:t>Dungeon Generation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 Movement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the player controls and interaction system is similar to what we did in class, however the are a few difference.</a:t>
            </a:r>
            <a:endParaRPr/>
          </a:p>
          <a:p>
            <a:pPr indent="0" lvl="0" marL="0" rtl="0" algn="l">
              <a:spcBef>
                <a:spcPts val="1200"/>
              </a:spcBef>
              <a:spcAft>
                <a:spcPts val="0"/>
              </a:spcAft>
              <a:buNone/>
            </a:pPr>
            <a:r>
              <a:rPr lang="en"/>
              <a:t>The two main parts that make up the player controls are the Hand script and the Player script. The Player script has a reference to two hands, which are used to detect input from the OVR.Input class.</a:t>
            </a:r>
            <a:endParaRPr/>
          </a:p>
          <a:p>
            <a:pPr indent="0" lvl="0" marL="0" rtl="0" algn="l">
              <a:spcBef>
                <a:spcPts val="1200"/>
              </a:spcBef>
              <a:spcAft>
                <a:spcPts val="1200"/>
              </a:spcAft>
              <a:buNone/>
            </a:pPr>
            <a:r>
              <a:rPr lang="en"/>
              <a:t>The input is then used to “drive” the player’s rigidbody (this rigidbody is also used to detect collisions with the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pic>
        <p:nvPicPr>
          <p:cNvPr id="84" name="Google Shape;84;p17"/>
          <p:cNvPicPr preferRelativeResize="0"/>
          <p:nvPr/>
        </p:nvPicPr>
        <p:blipFill>
          <a:blip r:embed="rId3">
            <a:alphaModFix/>
          </a:blip>
          <a:stretch>
            <a:fillRect/>
          </a:stretch>
        </p:blipFill>
        <p:spPr>
          <a:xfrm>
            <a:off x="1638300" y="1985950"/>
            <a:ext cx="5867400" cy="11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 Movement</a:t>
            </a:r>
            <a:endParaRPr/>
          </a:p>
        </p:txBody>
      </p:sp>
      <p:pic>
        <p:nvPicPr>
          <p:cNvPr id="90" name="Google Shape;90;p18"/>
          <p:cNvPicPr preferRelativeResize="0"/>
          <p:nvPr/>
        </p:nvPicPr>
        <p:blipFill>
          <a:blip r:embed="rId3">
            <a:alphaModFix/>
          </a:blip>
          <a:stretch>
            <a:fillRect/>
          </a:stretch>
        </p:blipFill>
        <p:spPr>
          <a:xfrm>
            <a:off x="2173200" y="1089622"/>
            <a:ext cx="4797600" cy="354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 Interaction &amp; Grabbable Objects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mentioned before the player interaction is similar to that from class with a few tweaks. Like in class we use the OnTriggerStay() method to detect if our hand close to a grabbable object. If the player then pulls the trigger the object will be picked up.</a:t>
            </a:r>
            <a:endParaRPr/>
          </a:p>
          <a:p>
            <a:pPr indent="0" lvl="0" marL="0" rtl="0" algn="l">
              <a:spcBef>
                <a:spcPts val="1200"/>
              </a:spcBef>
              <a:spcAft>
                <a:spcPts val="0"/>
              </a:spcAft>
              <a:buNone/>
            </a:pPr>
            <a:r>
              <a:rPr lang="en"/>
              <a:t>In addition to this method I also used raycasts to allow the player to pick up objects from afar. This raycast is shot from the player’s hand in a straight line and determines is a grabbable what hit.</a:t>
            </a:r>
            <a:endParaRPr/>
          </a:p>
          <a:p>
            <a:pPr indent="0" lvl="0" marL="0" rtl="0" algn="l">
              <a:spcBef>
                <a:spcPts val="1200"/>
              </a:spcBef>
              <a:spcAft>
                <a:spcPts val="1200"/>
              </a:spcAft>
              <a:buNone/>
            </a:pPr>
            <a:r>
              <a:rPr lang="en"/>
              <a:t>It’s also in this way that the player is able to interact with world space UI. Things such as buttons have colliders attached to detect if the player is attempting to interact with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Grabbing</a:t>
            </a:r>
            <a:endParaRPr/>
          </a:p>
        </p:txBody>
      </p:sp>
      <p:pic>
        <p:nvPicPr>
          <p:cNvPr id="102" name="Google Shape;102;p20"/>
          <p:cNvPicPr preferRelativeResize="0"/>
          <p:nvPr/>
        </p:nvPicPr>
        <p:blipFill>
          <a:blip r:embed="rId3">
            <a:alphaModFix/>
          </a:blip>
          <a:stretch>
            <a:fillRect/>
          </a:stretch>
        </p:blipFill>
        <p:spPr>
          <a:xfrm>
            <a:off x="1677688" y="1043250"/>
            <a:ext cx="578861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Raycast Grabbing</a:t>
            </a:r>
            <a:endParaRPr/>
          </a:p>
        </p:txBody>
      </p:sp>
      <p:pic>
        <p:nvPicPr>
          <p:cNvPr id="108" name="Google Shape;108;p21"/>
          <p:cNvPicPr preferRelativeResize="0"/>
          <p:nvPr/>
        </p:nvPicPr>
        <p:blipFill>
          <a:blip r:embed="rId3">
            <a:alphaModFix/>
          </a:blip>
          <a:stretch>
            <a:fillRect/>
          </a:stretch>
        </p:blipFill>
        <p:spPr>
          <a:xfrm>
            <a:off x="152400" y="1938688"/>
            <a:ext cx="8839201" cy="12661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