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71" r:id="rId9"/>
    <p:sldId id="272" r:id="rId10"/>
    <p:sldId id="273" r:id="rId11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0" autoAdjust="0"/>
    <p:restoredTop sz="94629" autoAdjust="0"/>
  </p:normalViewPr>
  <p:slideViewPr>
    <p:cSldViewPr showGuides="1">
      <p:cViewPr varScale="1">
        <p:scale>
          <a:sx n="129" d="100"/>
          <a:sy n="129" d="100"/>
        </p:scale>
        <p:origin x="-112" y="-17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Authorship Attribution for Small Documents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 Robert Smith, Miles Baer, William Cope, Nathaniel Boyer, Charles Johnson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AD0113-7182-47FB-AC5B-F25125F2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410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for Small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generally good at </a:t>
            </a:r>
            <a:r>
              <a:rPr lang="en-US" dirty="0" smtClean="0"/>
              <a:t>classification problems</a:t>
            </a:r>
            <a:endParaRPr lang="en-US" dirty="0"/>
          </a:p>
          <a:p>
            <a:r>
              <a:rPr lang="en-US" dirty="0"/>
              <a:t>There is a rise of text that is </a:t>
            </a:r>
            <a:r>
              <a:rPr lang="en-US" dirty="0" smtClean="0"/>
              <a:t>limited </a:t>
            </a:r>
            <a:r>
              <a:rPr lang="en-US" dirty="0"/>
              <a:t>in size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Online </a:t>
            </a:r>
            <a:r>
              <a:rPr lang="en-US" dirty="0" smtClean="0"/>
              <a:t>reviews</a:t>
            </a:r>
            <a:endParaRPr lang="en-US" dirty="0"/>
          </a:p>
          <a:p>
            <a:r>
              <a:rPr lang="en-US" dirty="0"/>
              <a:t>Inspiration for </a:t>
            </a:r>
            <a:r>
              <a:rPr lang="en-US" dirty="0" smtClean="0"/>
              <a:t>project</a:t>
            </a:r>
            <a:endParaRPr lang="en-US" dirty="0"/>
          </a:p>
          <a:p>
            <a:pPr lvl="1"/>
            <a:r>
              <a:rPr lang="en-US" dirty="0"/>
              <a:t>http://cs.uh.edu/~prasha/papers/cnn-aa-short.pdf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  <a:p>
            <a:pPr lvl="1"/>
            <a:r>
              <a:rPr lang="en-US" dirty="0"/>
              <a:t>https://arxiv.org/pdf/1411.2738.pdf</a:t>
            </a:r>
          </a:p>
          <a:p>
            <a:r>
              <a:rPr lang="en-US" dirty="0"/>
              <a:t>Doc2Vec</a:t>
            </a:r>
          </a:p>
          <a:p>
            <a:pPr lvl="1"/>
            <a:r>
              <a:rPr lang="en-US" dirty="0"/>
              <a:t>https://cs.stanford.edu/~quocle/paragraph_vector.pdf</a:t>
            </a:r>
          </a:p>
          <a:p>
            <a:r>
              <a:rPr lang="en-US" dirty="0"/>
              <a:t>Our </a:t>
            </a:r>
            <a:r>
              <a:rPr lang="en-US" dirty="0" smtClean="0"/>
              <a:t>custom encoding</a:t>
            </a:r>
            <a:endParaRPr lang="en-US" dirty="0"/>
          </a:p>
          <a:p>
            <a:r>
              <a:rPr lang="en-US" dirty="0"/>
              <a:t>Reversing the </a:t>
            </a:r>
            <a:r>
              <a:rPr lang="en-US" dirty="0" smtClean="0"/>
              <a:t>input text</a:t>
            </a:r>
            <a:endParaRPr lang="en-US" dirty="0"/>
          </a:p>
          <a:p>
            <a:r>
              <a:rPr lang="en-US" dirty="0"/>
              <a:t>Removing </a:t>
            </a:r>
            <a:r>
              <a:rPr lang="en-US" dirty="0" smtClean="0"/>
              <a:t>punctuation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used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  <a:p>
            <a:pPr lvl="1"/>
            <a:r>
              <a:rPr lang="en-US" dirty="0"/>
              <a:t>L1</a:t>
            </a:r>
            <a:r>
              <a:rPr lang="en-US" dirty="0" smtClean="0"/>
              <a:t>, 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/>
              <a:t>MaxPooling1D</a:t>
            </a:r>
          </a:p>
          <a:p>
            <a:pPr lvl="1"/>
            <a:r>
              <a:rPr lang="en-US" dirty="0"/>
              <a:t>Flatten</a:t>
            </a:r>
          </a:p>
          <a:p>
            <a:r>
              <a:rPr lang="en-US" dirty="0"/>
              <a:t>Dense</a:t>
            </a:r>
          </a:p>
          <a:p>
            <a:pPr lvl="1"/>
            <a:r>
              <a:rPr lang="en-US" dirty="0"/>
              <a:t>Flatten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90800"/>
            <a:ext cx="6769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0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53,000+ Reviews for Office Supplies</a:t>
            </a:r>
          </a:p>
          <a:p>
            <a:r>
              <a:rPr lang="en-US" dirty="0"/>
              <a:t>Author Training Size</a:t>
            </a:r>
          </a:p>
          <a:p>
            <a:pPr lvl="1"/>
            <a:r>
              <a:rPr lang="en-US" dirty="0"/>
              <a:t>3</a:t>
            </a:r>
          </a:p>
          <a:p>
            <a:pPr lvl="1"/>
            <a:r>
              <a:rPr lang="en-US" dirty="0"/>
              <a:t>35</a:t>
            </a:r>
          </a:p>
          <a:p>
            <a:pPr lvl="1"/>
            <a:r>
              <a:rPr lang="en-US" dirty="0"/>
              <a:t>500</a:t>
            </a:r>
          </a:p>
          <a:p>
            <a:pPr lvl="1"/>
            <a:r>
              <a:rPr lang="en-US" dirty="0"/>
              <a:t>5000</a:t>
            </a:r>
          </a:p>
          <a:p>
            <a:r>
              <a:rPr lang="en-US" dirty="0"/>
              <a:t>Normal Sampling vs Oversampling</a:t>
            </a:r>
          </a:p>
        </p:txBody>
      </p:sp>
    </p:spTree>
    <p:extLst>
      <p:ext uri="{BB962C8B-B14F-4D97-AF65-F5344CB8AC3E}">
        <p14:creationId xmlns:p14="http://schemas.microsoft.com/office/powerpoint/2010/main" val="8048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0AD0F-EF4C-461A-A950-FDA23F03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210" y="63601"/>
            <a:ext cx="1676402" cy="62219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B84E6C-EDC2-4EAE-86FB-5DBC88C52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67" y="810390"/>
            <a:ext cx="6286689" cy="178041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A3FE8A3-EAD1-4E30-AD03-00462366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85" y="2895600"/>
            <a:ext cx="6299389" cy="167192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A05C189-BBC1-4515-8DAD-3C0A781EE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67" y="4876800"/>
            <a:ext cx="6299389" cy="164753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70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C4B80-7E19-479E-AFCE-AC9AABE5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8DF9CB-81E0-4362-9B85-654B496E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Doc2Vec Encoding</a:t>
            </a:r>
          </a:p>
          <a:p>
            <a:pPr lvl="1"/>
            <a:r>
              <a:rPr lang="en-US" dirty="0"/>
              <a:t>Using duplicate data helped network learn authors better</a:t>
            </a:r>
          </a:p>
          <a:p>
            <a:pPr marL="231775" lvl="1" indent="0">
              <a:buNone/>
            </a:pPr>
            <a:endParaRPr lang="en-US" dirty="0"/>
          </a:p>
          <a:p>
            <a:r>
              <a:rPr lang="en-US" dirty="0"/>
              <a:t>Reversed Doc2Vec Encoding</a:t>
            </a:r>
          </a:p>
          <a:p>
            <a:pPr lvl="1"/>
            <a:r>
              <a:rPr lang="en-US" dirty="0"/>
              <a:t>Each sentence was reversed before encoding</a:t>
            </a:r>
          </a:p>
          <a:p>
            <a:pPr lvl="1"/>
            <a:r>
              <a:rPr lang="en-US" dirty="0"/>
              <a:t>Poor performance when oversampling was used</a:t>
            </a:r>
          </a:p>
          <a:p>
            <a:pPr lvl="1"/>
            <a:endParaRPr lang="en-US" dirty="0"/>
          </a:p>
          <a:p>
            <a:r>
              <a:rPr lang="en-US" dirty="0"/>
              <a:t>Custom Encoding</a:t>
            </a:r>
          </a:p>
          <a:p>
            <a:pPr lvl="1"/>
            <a:r>
              <a:rPr lang="en-US" dirty="0"/>
              <a:t>Best results when only 3 authors and normal sample size</a:t>
            </a:r>
          </a:p>
        </p:txBody>
      </p:sp>
    </p:spTree>
    <p:extLst>
      <p:ext uri="{BB962C8B-B14F-4D97-AF65-F5344CB8AC3E}">
        <p14:creationId xmlns:p14="http://schemas.microsoft.com/office/powerpoint/2010/main" val="1738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11992-4AA1-4533-91B9-4E23D1A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6BAD7-363D-4CC2-8982-4B5C5532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Unsuccessful</a:t>
            </a:r>
          </a:p>
          <a:p>
            <a:pPr lvl="1"/>
            <a:r>
              <a:rPr lang="en-US" dirty="0"/>
              <a:t>Doc2Vec</a:t>
            </a:r>
          </a:p>
          <a:p>
            <a:pPr lvl="2"/>
            <a:r>
              <a:rPr lang="en-US" dirty="0"/>
              <a:t>Performed the </a:t>
            </a:r>
            <a:r>
              <a:rPr lang="en-US" dirty="0" smtClean="0"/>
              <a:t>best </a:t>
            </a:r>
            <a:r>
              <a:rPr lang="en-US" dirty="0"/>
              <a:t>(3 </a:t>
            </a:r>
            <a:r>
              <a:rPr lang="en-US" dirty="0" smtClean="0"/>
              <a:t>authors</a:t>
            </a:r>
            <a:r>
              <a:rPr lang="en-US" dirty="0"/>
              <a:t>, normal encoding)</a:t>
            </a:r>
          </a:p>
          <a:p>
            <a:pPr lvl="1"/>
            <a:r>
              <a:rPr lang="en-US" dirty="0"/>
              <a:t>Custom Encoding</a:t>
            </a:r>
          </a:p>
          <a:p>
            <a:pPr lvl="2"/>
            <a:r>
              <a:rPr lang="en-US" dirty="0"/>
              <a:t>Performed the </a:t>
            </a:r>
            <a:r>
              <a:rPr lang="en-US" dirty="0" smtClean="0"/>
              <a:t>worst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Overfitting was </a:t>
            </a:r>
            <a:r>
              <a:rPr lang="en-US" dirty="0"/>
              <a:t>P</a:t>
            </a:r>
            <a:r>
              <a:rPr lang="en-US" dirty="0" smtClean="0"/>
              <a:t>revalent</a:t>
            </a:r>
            <a:endParaRPr lang="en-US" dirty="0"/>
          </a:p>
          <a:p>
            <a:pPr lvl="1"/>
            <a:r>
              <a:rPr lang="en-US" dirty="0"/>
              <a:t>Small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epochs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69007-02DE-4082-B0C7-D0768CAC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28C649-5719-455D-8351-CD98F515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</a:t>
            </a:r>
            <a:r>
              <a:rPr lang="en-US" dirty="0" smtClean="0"/>
              <a:t>method </a:t>
            </a:r>
            <a:r>
              <a:rPr lang="en-US" dirty="0"/>
              <a:t>used in the previously </a:t>
            </a:r>
            <a:r>
              <a:rPr lang="en-US" dirty="0" smtClean="0"/>
              <a:t>mentioned paper</a:t>
            </a:r>
            <a:endParaRPr lang="en-US" dirty="0"/>
          </a:p>
          <a:p>
            <a:pPr lvl="1"/>
            <a:r>
              <a:rPr lang="en-US" dirty="0"/>
              <a:t>Embedding </a:t>
            </a:r>
            <a:r>
              <a:rPr lang="en-US" dirty="0" smtClean="0"/>
              <a:t>layer</a:t>
            </a:r>
            <a:endParaRPr lang="en-US" dirty="0"/>
          </a:p>
          <a:p>
            <a:pPr lvl="1"/>
            <a:r>
              <a:rPr lang="en-US" dirty="0"/>
              <a:t>Concatenated CNNs (filters = [3,4,5])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smtClean="0"/>
              <a:t>layer</a:t>
            </a:r>
            <a:endParaRPr lang="en-US" dirty="0"/>
          </a:p>
          <a:p>
            <a:r>
              <a:rPr lang="en-US" dirty="0" smtClean="0"/>
              <a:t>Experiment </a:t>
            </a:r>
            <a:r>
              <a:rPr lang="en-US" dirty="0"/>
              <a:t>with </a:t>
            </a:r>
            <a:r>
              <a:rPr lang="en-US" dirty="0" smtClean="0"/>
              <a:t>punctuation</a:t>
            </a:r>
            <a:endParaRPr lang="en-US" dirty="0"/>
          </a:p>
          <a:p>
            <a:r>
              <a:rPr lang="en-US" dirty="0"/>
              <a:t>More </a:t>
            </a:r>
            <a:r>
              <a:rPr lang="en-US" dirty="0" smtClean="0"/>
              <a:t>even data distribution</a:t>
            </a:r>
            <a:endParaRPr lang="en-US" dirty="0"/>
          </a:p>
          <a:p>
            <a:r>
              <a:rPr lang="en-US" dirty="0"/>
              <a:t>More </a:t>
            </a:r>
            <a:r>
              <a:rPr lang="en-US" dirty="0" smtClean="0"/>
              <a:t>reviews </a:t>
            </a:r>
            <a:r>
              <a:rPr lang="en-US" dirty="0"/>
              <a:t>per </a:t>
            </a:r>
            <a:r>
              <a:rPr lang="en-US" dirty="0" smtClean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802</TotalTime>
  <Words>243</Words>
  <Application>Microsoft Macintosh PowerPoint</Application>
  <PresentationFormat>Custom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Digital Blue Tunnel 16x9</vt:lpstr>
      <vt:lpstr>Authorship Attribution for Small Documents</vt:lpstr>
      <vt:lpstr>Text Processing for Small Documents</vt:lpstr>
      <vt:lpstr>Encoding Methods</vt:lpstr>
      <vt:lpstr>Neural Networks used in the Project</vt:lpstr>
      <vt:lpstr>Dataset and Sampling</vt:lpstr>
      <vt:lpstr>Results</vt:lpstr>
      <vt:lpstr>Results Cont…</vt:lpstr>
      <vt:lpstr>Conclusion</vt:lpstr>
      <vt:lpstr>Future Work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Authorship Attribution on Small Documents</dc:title>
  <dc:creator>milesbaer@yahoo.com</dc:creator>
  <cp:lastModifiedBy>Charles Johnson</cp:lastModifiedBy>
  <cp:revision>30</cp:revision>
  <dcterms:created xsi:type="dcterms:W3CDTF">2018-04-25T18:13:03Z</dcterms:created>
  <dcterms:modified xsi:type="dcterms:W3CDTF">2018-05-03T00:19:29Z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