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4" r:id="rId8"/>
    <p:sldId id="271" r:id="rId9"/>
    <p:sldId id="272" r:id="rId10"/>
    <p:sldId id="273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0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660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Authorship Attribution for Small Documents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 Robert Smith, Miles Baer, William Cope, Nathaniel Boyer, Charles Johnson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0113-7182-47FB-AC5B-F25125F2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410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for Small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generally good at Classification Problems</a:t>
            </a:r>
          </a:p>
          <a:p>
            <a:r>
              <a:rPr lang="en-US" dirty="0"/>
              <a:t>There is a rise of text that is Limited in size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Online Reviews</a:t>
            </a:r>
          </a:p>
          <a:p>
            <a:r>
              <a:rPr lang="en-US" dirty="0"/>
              <a:t>Inspiration for Project</a:t>
            </a:r>
          </a:p>
          <a:p>
            <a:pPr lvl="1"/>
            <a:r>
              <a:rPr lang="en-US" dirty="0"/>
              <a:t>http://cs.uh.edu/~prasha/papers/cnn-aa-short.pdf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2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  <a:p>
            <a:pPr lvl="1"/>
            <a:r>
              <a:rPr lang="en-US" dirty="0"/>
              <a:t>https://arxiv.org/pdf/1411.2738.pdf</a:t>
            </a:r>
          </a:p>
          <a:p>
            <a:r>
              <a:rPr lang="en-US" dirty="0"/>
              <a:t>Doc2Vec</a:t>
            </a:r>
          </a:p>
          <a:p>
            <a:pPr lvl="1"/>
            <a:r>
              <a:rPr lang="en-US" dirty="0"/>
              <a:t>https://cs.stanford.edu/~quocle/paragraph_vector.pdf</a:t>
            </a:r>
          </a:p>
          <a:p>
            <a:r>
              <a:rPr lang="en-US" dirty="0"/>
              <a:t>Our Custom Method</a:t>
            </a:r>
          </a:p>
          <a:p>
            <a:r>
              <a:rPr lang="en-US" dirty="0"/>
              <a:t>Reversing the Input Text</a:t>
            </a:r>
          </a:p>
          <a:p>
            <a:r>
              <a:rPr lang="en-US" dirty="0"/>
              <a:t>Removing Punctuation</a:t>
            </a:r>
          </a:p>
        </p:txBody>
      </p:sp>
    </p:spTree>
    <p:extLst>
      <p:ext uri="{BB962C8B-B14F-4D97-AF65-F5344CB8AC3E}">
        <p14:creationId xmlns:p14="http://schemas.microsoft.com/office/powerpoint/2010/main" val="84697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used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  <a:p>
            <a:pPr lvl="1"/>
            <a:r>
              <a:rPr lang="en-US" dirty="0"/>
              <a:t>L1,L2 </a:t>
            </a:r>
            <a:r>
              <a:rPr lang="en-US" dirty="0" err="1"/>
              <a:t>Regularizers</a:t>
            </a:r>
            <a:endParaRPr lang="en-US" dirty="0"/>
          </a:p>
          <a:p>
            <a:pPr lvl="1"/>
            <a:r>
              <a:rPr lang="en-US" dirty="0"/>
              <a:t>MaxPooling1D</a:t>
            </a:r>
          </a:p>
          <a:p>
            <a:pPr lvl="1"/>
            <a:r>
              <a:rPr lang="en-US" dirty="0"/>
              <a:t>Flatten</a:t>
            </a:r>
          </a:p>
          <a:p>
            <a:r>
              <a:rPr lang="en-US" dirty="0"/>
              <a:t>Dense</a:t>
            </a:r>
          </a:p>
          <a:p>
            <a:pPr lvl="1"/>
            <a:r>
              <a:rPr lang="en-US" dirty="0"/>
              <a:t>Flatten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90800"/>
            <a:ext cx="67691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0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53,000+ Reviews for Office Supplies</a:t>
            </a:r>
          </a:p>
          <a:p>
            <a:r>
              <a:rPr lang="en-US" dirty="0"/>
              <a:t>Author Training Size</a:t>
            </a:r>
          </a:p>
          <a:p>
            <a:pPr lvl="1"/>
            <a:r>
              <a:rPr lang="en-US" dirty="0"/>
              <a:t>3</a:t>
            </a:r>
          </a:p>
          <a:p>
            <a:pPr lvl="1"/>
            <a:r>
              <a:rPr lang="en-US" dirty="0"/>
              <a:t>35</a:t>
            </a:r>
          </a:p>
          <a:p>
            <a:pPr lvl="1"/>
            <a:r>
              <a:rPr lang="en-US" dirty="0"/>
              <a:t>500</a:t>
            </a:r>
          </a:p>
          <a:p>
            <a:pPr lvl="1"/>
            <a:r>
              <a:rPr lang="en-US" dirty="0"/>
              <a:t>5000</a:t>
            </a:r>
          </a:p>
          <a:p>
            <a:r>
              <a:rPr lang="en-US" dirty="0"/>
              <a:t>Normal Sampling vs Oversampling</a:t>
            </a:r>
          </a:p>
        </p:txBody>
      </p:sp>
    </p:spTree>
    <p:extLst>
      <p:ext uri="{BB962C8B-B14F-4D97-AF65-F5344CB8AC3E}">
        <p14:creationId xmlns:p14="http://schemas.microsoft.com/office/powerpoint/2010/main" val="8048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AD0F-EF4C-461A-A950-FDA23F03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210" y="63601"/>
            <a:ext cx="1676402" cy="62219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84E6C-EDC2-4EAE-86FB-5DBC88C52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67" y="810390"/>
            <a:ext cx="6286689" cy="178041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FE8A3-EAD1-4E30-AD03-00462366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85" y="2895600"/>
            <a:ext cx="6299389" cy="1671927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05C189-BBC1-4515-8DAD-3C0A781EE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367" y="4876800"/>
            <a:ext cx="6299389" cy="164753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170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4B80-7E19-479E-AFCE-AC9AABE5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F9CB-81E0-4362-9B85-654B496E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1992-4AA1-4533-91B9-4E23D1A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BAD7-363D-4CC2-8982-4B5C5532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Unsuccessful</a:t>
            </a:r>
          </a:p>
          <a:p>
            <a:pPr lvl="1"/>
            <a:r>
              <a:rPr lang="en-US" dirty="0"/>
              <a:t>Doc2Vec</a:t>
            </a:r>
          </a:p>
          <a:p>
            <a:pPr lvl="2"/>
            <a:r>
              <a:rPr lang="en-US" dirty="0"/>
              <a:t>Performed the Best (3 Authors, normal encoding)</a:t>
            </a:r>
          </a:p>
          <a:p>
            <a:pPr lvl="1"/>
            <a:r>
              <a:rPr lang="en-US" dirty="0"/>
              <a:t>Custom Encoding</a:t>
            </a:r>
          </a:p>
          <a:p>
            <a:pPr lvl="2"/>
            <a:r>
              <a:rPr lang="en-US" dirty="0"/>
              <a:t>Performed the Worst</a:t>
            </a:r>
          </a:p>
          <a:p>
            <a:pPr lvl="2"/>
            <a:endParaRPr lang="en-US" dirty="0"/>
          </a:p>
          <a:p>
            <a:r>
              <a:rPr lang="en-US" dirty="0"/>
              <a:t>Overfitting was Prevalent</a:t>
            </a:r>
          </a:p>
          <a:p>
            <a:pPr lvl="1"/>
            <a:r>
              <a:rPr lang="en-US" dirty="0"/>
              <a:t>Small Number of Epochs Needed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6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9007-02DE-4082-B0C7-D0768CAC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8C649-5719-455D-8351-CD98F515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Method used in the previously Mention Paper</a:t>
            </a:r>
          </a:p>
          <a:p>
            <a:pPr lvl="1"/>
            <a:r>
              <a:rPr lang="en-US" dirty="0"/>
              <a:t>Embedding Layer</a:t>
            </a:r>
          </a:p>
          <a:p>
            <a:pPr lvl="1"/>
            <a:r>
              <a:rPr lang="en-US" dirty="0"/>
              <a:t>Concatenated CNNs (filters = [3,4,5])</a:t>
            </a:r>
          </a:p>
          <a:p>
            <a:pPr lvl="1"/>
            <a:r>
              <a:rPr lang="en-US" dirty="0"/>
              <a:t>Softmax Layer</a:t>
            </a:r>
          </a:p>
          <a:p>
            <a:r>
              <a:rPr lang="en-US" dirty="0"/>
              <a:t>Mess Around with Punctuation</a:t>
            </a:r>
          </a:p>
          <a:p>
            <a:r>
              <a:rPr lang="en-US" dirty="0"/>
              <a:t>More Even Data Distribution</a:t>
            </a:r>
          </a:p>
          <a:p>
            <a:r>
              <a:rPr lang="en-US" dirty="0"/>
              <a:t>More Reviews per Author</a:t>
            </a:r>
          </a:p>
        </p:txBody>
      </p:sp>
    </p:spTree>
    <p:extLst>
      <p:ext uri="{BB962C8B-B14F-4D97-AF65-F5344CB8AC3E}">
        <p14:creationId xmlns:p14="http://schemas.microsoft.com/office/powerpoint/2010/main" val="17399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428</TotalTime>
  <Words>209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 Blue Tunnel 16x9</vt:lpstr>
      <vt:lpstr>Authorship Attribution for Small Documents</vt:lpstr>
      <vt:lpstr>Text Processing for Small Documents</vt:lpstr>
      <vt:lpstr>Encoding Methods</vt:lpstr>
      <vt:lpstr>Neural Networks used in the Project</vt:lpstr>
      <vt:lpstr>Dataset and Sampling</vt:lpstr>
      <vt:lpstr>Results</vt:lpstr>
      <vt:lpstr>Results Cont…</vt:lpstr>
      <vt:lpstr>Conclusion</vt:lpstr>
      <vt:lpstr>Future Works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Authorship Attribution on Small Documents</dc:title>
  <dc:creator>milesbaer@yahoo.com</dc:creator>
  <cp:lastModifiedBy>Miles Timothy Baer</cp:lastModifiedBy>
  <cp:revision>15</cp:revision>
  <dcterms:created xsi:type="dcterms:W3CDTF">2018-04-25T18:13:03Z</dcterms:created>
  <dcterms:modified xsi:type="dcterms:W3CDTF">2018-04-26T01:33:36Z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