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  <p:sldId id="27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660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8AD2-AED9-403E-BC75-8AAB8B39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7BB2-4586-456C-8ACF-26925BB0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Le, Q. and </a:t>
            </a:r>
            <a:r>
              <a:rPr lang="en-US" dirty="0" err="1"/>
              <a:t>Mikolov</a:t>
            </a:r>
            <a:r>
              <a:rPr lang="en-US" dirty="0"/>
              <a:t>, T., 2014, January. Distributed representations of sentences and documents.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1188-1196).</a:t>
            </a:r>
            <a:endParaRPr lang="en-US" i="1" dirty="0"/>
          </a:p>
          <a:p>
            <a:r>
              <a:rPr lang="en-US" i="1" dirty="0"/>
              <a:t>Tomas </a:t>
            </a:r>
            <a:r>
              <a:rPr lang="en-US" i="1" dirty="0" err="1"/>
              <a:t>Mikolov</a:t>
            </a:r>
            <a:r>
              <a:rPr lang="en-US" i="1" dirty="0"/>
              <a:t>, Kai Chen, Greg </a:t>
            </a:r>
            <a:r>
              <a:rPr lang="en-US" i="1" dirty="0" err="1"/>
              <a:t>Corrado</a:t>
            </a:r>
            <a:r>
              <a:rPr lang="en-US" i="1" dirty="0"/>
              <a:t>, and Jeffrey Dean. Efficient Estimation of Word Representations in Vector Space. In Proceedings of Workshop at ICLR, 2013.</a:t>
            </a:r>
          </a:p>
          <a:p>
            <a:r>
              <a:rPr lang="en-US" dirty="0"/>
              <a:t>Shrestha, P., Sierra, S., Gonzalez, F., Montes, M., Rosso, P. and Solorio, T., 2017. Convolutional neural networks for authorship attribution of short texts. In </a:t>
            </a:r>
            <a:r>
              <a:rPr lang="en-US" i="1" dirty="0"/>
              <a:t>Proceedings of the 15th Conference of the European Chapter of the Association for Computational Linguistics: Volume 2, Short Papers</a:t>
            </a:r>
            <a:r>
              <a:rPr lang="en-US" dirty="0"/>
              <a:t> (Vol. 2, pp. 669-674).</a:t>
            </a:r>
          </a:p>
        </p:txBody>
      </p:sp>
    </p:spTree>
    <p:extLst>
      <p:ext uri="{BB962C8B-B14F-4D97-AF65-F5344CB8AC3E}">
        <p14:creationId xmlns:p14="http://schemas.microsoft.com/office/powerpoint/2010/main" val="39282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Classification Problems</a:t>
            </a:r>
          </a:p>
          <a:p>
            <a:r>
              <a:rPr lang="en-US" dirty="0"/>
              <a:t>There is a rise of text that is Limited 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Reviews</a:t>
            </a:r>
          </a:p>
          <a:p>
            <a:r>
              <a:rPr lang="en-US" dirty="0"/>
              <a:t>Inspiration for Project</a:t>
            </a:r>
          </a:p>
          <a:p>
            <a:pPr lvl="1"/>
            <a:r>
              <a:rPr lang="en-US" dirty="0"/>
              <a:t>Convolutional Neural Networks for Authorship Attribution of Short Texts                   ( Shrestha et. 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 &amp;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03E4-52AC-4918-AAA2-0A1DB7417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Efficient Estimation of Word Representations in Vector Space</a:t>
            </a:r>
          </a:p>
          <a:p>
            <a:pPr lvl="1"/>
            <a:r>
              <a:rPr lang="en-US" dirty="0"/>
              <a:t>Tomas </a:t>
            </a:r>
            <a:r>
              <a:rPr lang="en-US" dirty="0" err="1"/>
              <a:t>Mikolov</a:t>
            </a:r>
            <a:r>
              <a:rPr lang="en-US" dirty="0"/>
              <a:t>, Kai Chen, Greg </a:t>
            </a:r>
            <a:r>
              <a:rPr lang="en-US" dirty="0" err="1"/>
              <a:t>Corrado</a:t>
            </a:r>
            <a:r>
              <a:rPr lang="en-US" dirty="0"/>
              <a:t>, Jeffrey Dean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Distributed Representations of Sentences and Documents </a:t>
            </a:r>
          </a:p>
          <a:p>
            <a:pPr lvl="1"/>
            <a:r>
              <a:rPr lang="en-US" dirty="0"/>
              <a:t>Le, Quoc and </a:t>
            </a:r>
            <a:r>
              <a:rPr lang="en-US" dirty="0" err="1"/>
              <a:t>Mikolov</a:t>
            </a:r>
            <a:r>
              <a:rPr lang="en-US" dirty="0"/>
              <a:t>, T.</a:t>
            </a:r>
          </a:p>
          <a:p>
            <a:r>
              <a:rPr lang="en-US" dirty="0"/>
              <a:t>Our Custom Method</a:t>
            </a:r>
          </a:p>
          <a:p>
            <a:pPr lvl="1"/>
            <a:r>
              <a:rPr lang="en-US" dirty="0"/>
              <a:t>Simple Sum of Word2Vec representations generated with </a:t>
            </a:r>
            <a:r>
              <a:rPr lang="en-US" dirty="0" err="1"/>
              <a:t>spaCy</a:t>
            </a:r>
            <a:r>
              <a:rPr lang="en-US" dirty="0"/>
              <a:t> and genism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0CA57-7A0D-4F93-9422-27CF6B17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9C035-ECBE-49BA-96BD-7547D261AD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Reversed the Input Text</a:t>
            </a:r>
          </a:p>
          <a:p>
            <a:r>
              <a:rPr lang="en-US" dirty="0"/>
              <a:t>Non-reversed Input Text</a:t>
            </a:r>
          </a:p>
          <a:p>
            <a:r>
              <a:rPr lang="en-US" dirty="0"/>
              <a:t>Removing Punctuation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L1,L2 Regularizers</a:t>
            </a:r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  <a:p>
            <a:pPr lvl="1"/>
            <a:r>
              <a:rPr lang="en-US" dirty="0"/>
              <a:t>Using 3 times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F9CB-81E0-4362-9B85-654B496E1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Doc2Vec Encoding</a:t>
            </a:r>
          </a:p>
          <a:p>
            <a:pPr lvl="1"/>
            <a:r>
              <a:rPr lang="en-US" dirty="0"/>
              <a:t>Using duplicate data helped network learn authors better</a:t>
            </a:r>
          </a:p>
          <a:p>
            <a:r>
              <a:rPr lang="en-US" dirty="0"/>
              <a:t>Reversed Doc2Vec Encoding</a:t>
            </a:r>
          </a:p>
          <a:p>
            <a:pPr lvl="1"/>
            <a:r>
              <a:rPr lang="en-US" dirty="0"/>
              <a:t>Each sentence was reversed before encoding</a:t>
            </a:r>
          </a:p>
          <a:p>
            <a:pPr lvl="1"/>
            <a:r>
              <a:rPr lang="en-US" dirty="0"/>
              <a:t>Poor performance when oversampling was used</a:t>
            </a:r>
          </a:p>
          <a:p>
            <a:r>
              <a:rPr lang="en-US" dirty="0"/>
              <a:t>Custom Encoding</a:t>
            </a:r>
          </a:p>
          <a:p>
            <a:pPr lvl="1"/>
            <a:r>
              <a:rPr lang="en-US" dirty="0"/>
              <a:t>Best results when only 3 authors and normal sample size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0A338-F327-4A0D-9C89-8D4172D37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51531"/>
            <a:ext cx="3962401" cy="3001269"/>
          </a:xfrm>
          <a:ln w="3810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69A1F-B222-4BB6-8EA3-B4A7FE16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505200"/>
            <a:ext cx="3962400" cy="301428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Best (3 Authors,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Worst</a:t>
            </a:r>
          </a:p>
          <a:p>
            <a:pPr lvl="2"/>
            <a:endParaRPr lang="en-US" dirty="0"/>
          </a:p>
          <a:p>
            <a:r>
              <a:rPr lang="en-US" dirty="0"/>
              <a:t>Overfitting was Prevalent</a:t>
            </a:r>
          </a:p>
          <a:p>
            <a:pPr lvl="1"/>
            <a:r>
              <a:rPr lang="en-US" dirty="0"/>
              <a:t>Small Number of Epochs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Explore the Method used in the previously Mention Paper</a:t>
            </a:r>
          </a:p>
          <a:p>
            <a:pPr lvl="1"/>
            <a:r>
              <a:rPr lang="en-US" dirty="0"/>
              <a:t>Embedding Layer</a:t>
            </a:r>
          </a:p>
          <a:p>
            <a:pPr lvl="1"/>
            <a:r>
              <a:rPr lang="en-US" dirty="0"/>
              <a:t>Concatenated CNNs (filters = [3,4,5])</a:t>
            </a:r>
          </a:p>
          <a:p>
            <a:pPr lvl="2"/>
            <a:r>
              <a:rPr lang="en-US" dirty="0"/>
              <a:t>Filters are window/kernel sizes (it will form a numerical representation over n number of words, characters, etc.)</a:t>
            </a:r>
          </a:p>
          <a:p>
            <a:pPr lvl="1"/>
            <a:r>
              <a:rPr lang="en-US" dirty="0"/>
              <a:t>Softmax Layer</a:t>
            </a:r>
          </a:p>
          <a:p>
            <a:r>
              <a:rPr lang="en-US" dirty="0"/>
              <a:t>Change Activation Methods</a:t>
            </a:r>
          </a:p>
          <a:p>
            <a:r>
              <a:rPr lang="en-US" dirty="0"/>
              <a:t>Change Loss Metric</a:t>
            </a:r>
          </a:p>
          <a:p>
            <a:r>
              <a:rPr lang="en-US" dirty="0"/>
              <a:t>Adjust Learning Rate</a:t>
            </a:r>
          </a:p>
          <a:p>
            <a:r>
              <a:rPr lang="en-US" dirty="0"/>
              <a:t>Mess Around with Punctuation</a:t>
            </a:r>
          </a:p>
          <a:p>
            <a:pPr lvl="1"/>
            <a:r>
              <a:rPr lang="en-US" dirty="0"/>
              <a:t>Use punctuation as individual “words”</a:t>
            </a:r>
          </a:p>
          <a:p>
            <a:r>
              <a:rPr lang="en-US" dirty="0"/>
              <a:t>More Even Data Distribution</a:t>
            </a:r>
          </a:p>
          <a:p>
            <a:r>
              <a:rPr lang="en-US" dirty="0"/>
              <a:t>More Reviews per Author</a:t>
            </a:r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516</TotalTime>
  <Words>338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Authorship Attribution for Small Documents</vt:lpstr>
      <vt:lpstr>Text Processing for Small Documents</vt:lpstr>
      <vt:lpstr>Encoding Methods &amp; Preprocessing</vt:lpstr>
      <vt:lpstr>Neural Networks used in the Project</vt:lpstr>
      <vt:lpstr>Dataset and Sampling</vt:lpstr>
      <vt:lpstr>Results</vt:lpstr>
      <vt:lpstr>Results Cont…</vt:lpstr>
      <vt:lpstr>Conclusion</vt:lpstr>
      <vt:lpstr>Future Works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Miles Timothy Baer</cp:lastModifiedBy>
  <cp:revision>35</cp:revision>
  <dcterms:created xsi:type="dcterms:W3CDTF">2018-04-25T18:13:03Z</dcterms:created>
  <dcterms:modified xsi:type="dcterms:W3CDTF">2018-05-03T03:04:24Z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