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266" r:id="rId3"/>
    <p:sldId id="267" r:id="rId4"/>
    <p:sldId id="268" r:id="rId5"/>
    <p:sldId id="269" r:id="rId6"/>
    <p:sldId id="270" r:id="rId7"/>
    <p:sldId id="274" r:id="rId8"/>
    <p:sldId id="271" r:id="rId9"/>
    <p:sldId id="272" r:id="rId10"/>
    <p:sldId id="273" r:id="rId11"/>
    <p:sldId id="275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0" autoAdjust="0"/>
    <p:restoredTop sz="94629" autoAdjust="0"/>
  </p:normalViewPr>
  <p:slideViewPr>
    <p:cSldViewPr showGuides="1">
      <p:cViewPr varScale="1">
        <p:scale>
          <a:sx n="63" d="100"/>
          <a:sy n="63" d="100"/>
        </p:scale>
        <p:origin x="72" y="120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Authorship Attribution for Small Documents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By Robert Smith, Miles Baer, William Cope, Nathaniel Boyer, Charles Johnson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0113-7182-47FB-AC5B-F25125F2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4109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8AD2-AED9-403E-BC75-8AAB8B39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07BB2-4586-456C-8ACF-26925BB0A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Le, Q. and </a:t>
            </a:r>
            <a:r>
              <a:rPr lang="en-US" dirty="0" err="1"/>
              <a:t>Mikolov</a:t>
            </a:r>
            <a:r>
              <a:rPr lang="en-US" dirty="0"/>
              <a:t>, T., 2014, January. Distributed representations of sentences and documents. In </a:t>
            </a:r>
            <a:r>
              <a:rPr lang="en-US" i="1" dirty="0"/>
              <a:t>International Conference on Machine Learning</a:t>
            </a:r>
            <a:r>
              <a:rPr lang="en-US" dirty="0"/>
              <a:t> (pp. 1188-1196).</a:t>
            </a:r>
            <a:endParaRPr lang="en-US" i="1" dirty="0"/>
          </a:p>
          <a:p>
            <a:r>
              <a:rPr lang="en-US" i="1" dirty="0"/>
              <a:t>Tomas </a:t>
            </a:r>
            <a:r>
              <a:rPr lang="en-US" i="1" dirty="0" err="1"/>
              <a:t>Mikolov</a:t>
            </a:r>
            <a:r>
              <a:rPr lang="en-US" i="1" dirty="0"/>
              <a:t>, Kai Chen, Greg </a:t>
            </a:r>
            <a:r>
              <a:rPr lang="en-US" i="1" dirty="0" err="1"/>
              <a:t>Corrado</a:t>
            </a:r>
            <a:r>
              <a:rPr lang="en-US" i="1" dirty="0"/>
              <a:t>, and Jeffrey Dean. Efficient Estimation of Word Representations in Vector Space. In Proceedings of Workshop at ICLR, 2013.</a:t>
            </a:r>
          </a:p>
          <a:p>
            <a:r>
              <a:rPr lang="en-US" dirty="0"/>
              <a:t>Shrestha, P., Sierra, S., Gonzalez, F., Montes, M., Rosso, P. and Solorio, T., 2017. Convolutional neural networks for authorship attribution of short texts. In </a:t>
            </a:r>
            <a:r>
              <a:rPr lang="en-US" i="1" dirty="0"/>
              <a:t>Proceedings of the 15th Conference of the European Chapter of the Association for Computational Linguistics: Volume 2, Short Papers</a:t>
            </a:r>
            <a:r>
              <a:rPr lang="en-US" dirty="0"/>
              <a:t> (Vol. 2, pp. 669-674).</a:t>
            </a:r>
          </a:p>
        </p:txBody>
      </p:sp>
    </p:spTree>
    <p:extLst>
      <p:ext uri="{BB962C8B-B14F-4D97-AF65-F5344CB8AC3E}">
        <p14:creationId xmlns:p14="http://schemas.microsoft.com/office/powerpoint/2010/main" val="39282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for Small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 are generally good at Classification Problems</a:t>
            </a:r>
          </a:p>
          <a:p>
            <a:r>
              <a:rPr lang="en-US" dirty="0"/>
              <a:t>There is a rise of text that is Limited in size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Online Reviews</a:t>
            </a:r>
          </a:p>
          <a:p>
            <a:r>
              <a:rPr lang="en-US" dirty="0"/>
              <a:t>Inspiration for Project</a:t>
            </a:r>
          </a:p>
          <a:p>
            <a:pPr lvl="1"/>
            <a:r>
              <a:rPr lang="en-US" dirty="0"/>
              <a:t>Convolutional Neural Networks for Authorship Attribution of Short Texts                   ( Shrestha et. 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2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Methods &amp; Preprocessing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C03E4-52AC-4918-AAA2-0A1DB7417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ENCODINGS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Word2Vec</a:t>
            </a:r>
          </a:p>
          <a:p>
            <a:pPr lvl="1"/>
            <a:r>
              <a:rPr lang="en-US" dirty="0"/>
              <a:t>Efficient Estimation of Word Representations in Vector Space</a:t>
            </a:r>
          </a:p>
          <a:p>
            <a:pPr lvl="1"/>
            <a:r>
              <a:rPr lang="en-US" dirty="0"/>
              <a:t>Tomas </a:t>
            </a:r>
            <a:r>
              <a:rPr lang="en-US" dirty="0" err="1"/>
              <a:t>Mikolov</a:t>
            </a:r>
            <a:r>
              <a:rPr lang="en-US" dirty="0"/>
              <a:t>, Kai Chen, Greg </a:t>
            </a:r>
            <a:r>
              <a:rPr lang="en-US" dirty="0" err="1"/>
              <a:t>Corrado</a:t>
            </a:r>
            <a:r>
              <a:rPr lang="en-US" dirty="0"/>
              <a:t>, Jeffrey Dean</a:t>
            </a:r>
          </a:p>
          <a:p>
            <a:r>
              <a:rPr lang="en-US" dirty="0"/>
              <a:t>Doc2Vec</a:t>
            </a:r>
          </a:p>
          <a:p>
            <a:pPr lvl="1"/>
            <a:r>
              <a:rPr lang="en-US" dirty="0"/>
              <a:t>Distributed Representations of Sentences and Documents </a:t>
            </a:r>
          </a:p>
          <a:p>
            <a:pPr lvl="1"/>
            <a:r>
              <a:rPr lang="en-US" dirty="0"/>
              <a:t>Le, Quoc and </a:t>
            </a:r>
            <a:r>
              <a:rPr lang="en-US" dirty="0" err="1"/>
              <a:t>Mikolov</a:t>
            </a:r>
            <a:r>
              <a:rPr lang="en-US" dirty="0"/>
              <a:t>, T.</a:t>
            </a:r>
          </a:p>
          <a:p>
            <a:r>
              <a:rPr lang="en-US" dirty="0"/>
              <a:t>Our Custom Method</a:t>
            </a:r>
          </a:p>
          <a:p>
            <a:pPr lvl="1"/>
            <a:r>
              <a:rPr lang="en-US" dirty="0"/>
              <a:t>Simple Sum of Word2Vec representations generated with </a:t>
            </a:r>
            <a:r>
              <a:rPr lang="en-US" dirty="0" err="1"/>
              <a:t>spaCy</a:t>
            </a:r>
            <a:r>
              <a:rPr lang="en-US" dirty="0"/>
              <a:t> and genism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0CA57-7A0D-4F93-9422-27CF6B175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A9C035-ECBE-49BA-96BD-7547D261AD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Reversed the Input Text</a:t>
            </a:r>
          </a:p>
          <a:p>
            <a:r>
              <a:rPr lang="en-US" dirty="0"/>
              <a:t>Non-reversed Input Text</a:t>
            </a:r>
          </a:p>
          <a:p>
            <a:r>
              <a:rPr lang="en-US" dirty="0"/>
              <a:t>Removing Punctuation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7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used in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  <a:p>
            <a:pPr lvl="1"/>
            <a:r>
              <a:rPr lang="en-US" dirty="0"/>
              <a:t>L1,L2 </a:t>
            </a:r>
            <a:r>
              <a:rPr lang="en-US" dirty="0" err="1"/>
              <a:t>Regularizers</a:t>
            </a:r>
            <a:endParaRPr lang="en-US" dirty="0"/>
          </a:p>
          <a:p>
            <a:pPr lvl="1"/>
            <a:r>
              <a:rPr lang="en-US" dirty="0"/>
              <a:t>MaxPooling1D</a:t>
            </a:r>
          </a:p>
          <a:p>
            <a:pPr lvl="1"/>
            <a:r>
              <a:rPr lang="en-US" dirty="0"/>
              <a:t>Flatten</a:t>
            </a:r>
          </a:p>
          <a:p>
            <a:r>
              <a:rPr lang="en-US" dirty="0"/>
              <a:t>Dense</a:t>
            </a:r>
          </a:p>
          <a:p>
            <a:pPr lvl="1"/>
            <a:r>
              <a:rPr lang="en-US" dirty="0"/>
              <a:t>Flatten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590800"/>
            <a:ext cx="67691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0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53,000+ Reviews for Office Supplies</a:t>
            </a:r>
          </a:p>
          <a:p>
            <a:r>
              <a:rPr lang="en-US" dirty="0"/>
              <a:t>Author Training Size</a:t>
            </a:r>
          </a:p>
          <a:p>
            <a:pPr lvl="1"/>
            <a:r>
              <a:rPr lang="en-US" dirty="0"/>
              <a:t>3</a:t>
            </a:r>
          </a:p>
          <a:p>
            <a:pPr lvl="1"/>
            <a:r>
              <a:rPr lang="en-US" dirty="0"/>
              <a:t>35</a:t>
            </a:r>
          </a:p>
          <a:p>
            <a:pPr lvl="1"/>
            <a:r>
              <a:rPr lang="en-US" dirty="0"/>
              <a:t>500</a:t>
            </a:r>
          </a:p>
          <a:p>
            <a:pPr lvl="1"/>
            <a:r>
              <a:rPr lang="en-US" dirty="0"/>
              <a:t>5000</a:t>
            </a:r>
          </a:p>
          <a:p>
            <a:r>
              <a:rPr lang="en-US" dirty="0"/>
              <a:t>Normal Sampling vs Oversampling</a:t>
            </a:r>
          </a:p>
        </p:txBody>
      </p:sp>
    </p:spTree>
    <p:extLst>
      <p:ext uri="{BB962C8B-B14F-4D97-AF65-F5344CB8AC3E}">
        <p14:creationId xmlns:p14="http://schemas.microsoft.com/office/powerpoint/2010/main" val="80480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AD0F-EF4C-461A-A950-FDA23F03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210" y="63601"/>
            <a:ext cx="1676402" cy="622199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84E6C-EDC2-4EAE-86FB-5DBC88C52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067" y="810390"/>
            <a:ext cx="6286689" cy="178041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FE8A3-EAD1-4E30-AD03-00462366F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85" y="2895600"/>
            <a:ext cx="6299389" cy="1671927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05C189-BBC1-4515-8DAD-3C0A781EE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367" y="4876800"/>
            <a:ext cx="6299389" cy="1647533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1707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4B80-7E19-479E-AFCE-AC9AABE5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DF9CB-81E0-4362-9B85-654B496E12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Doc2Vec Encoding</a:t>
            </a:r>
          </a:p>
          <a:p>
            <a:pPr lvl="1"/>
            <a:r>
              <a:rPr lang="en-US" dirty="0"/>
              <a:t>Using duplicate data helped network learn authors better</a:t>
            </a:r>
          </a:p>
          <a:p>
            <a:r>
              <a:rPr lang="en-US" dirty="0"/>
              <a:t>Reversed Doc2Vec Encoding</a:t>
            </a:r>
          </a:p>
          <a:p>
            <a:pPr lvl="1"/>
            <a:r>
              <a:rPr lang="en-US" dirty="0"/>
              <a:t>Each sentence was reversed before encoding</a:t>
            </a:r>
          </a:p>
          <a:p>
            <a:pPr lvl="1"/>
            <a:r>
              <a:rPr lang="en-US" dirty="0"/>
              <a:t>Poor performance when oversampling was used</a:t>
            </a:r>
          </a:p>
          <a:p>
            <a:r>
              <a:rPr lang="en-US" dirty="0"/>
              <a:t>Custom Encoding</a:t>
            </a:r>
          </a:p>
          <a:p>
            <a:pPr lvl="1"/>
            <a:r>
              <a:rPr lang="en-US" dirty="0"/>
              <a:t>Best results when only 3 authors and normal sample size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6A552-3329-476C-8DE1-6F0D317586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1992-4AA1-4533-91B9-4E23D1A7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BAD7-363D-4CC2-8982-4B5C5532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Unsuccessful</a:t>
            </a:r>
          </a:p>
          <a:p>
            <a:pPr lvl="1"/>
            <a:r>
              <a:rPr lang="en-US" dirty="0"/>
              <a:t>Doc2Vec</a:t>
            </a:r>
          </a:p>
          <a:p>
            <a:pPr lvl="2"/>
            <a:r>
              <a:rPr lang="en-US" dirty="0"/>
              <a:t>Performed the Best (3 Authors, normal encoding)</a:t>
            </a:r>
          </a:p>
          <a:p>
            <a:pPr lvl="1"/>
            <a:r>
              <a:rPr lang="en-US" dirty="0"/>
              <a:t>Custom Encoding</a:t>
            </a:r>
          </a:p>
          <a:p>
            <a:pPr lvl="2"/>
            <a:r>
              <a:rPr lang="en-US" dirty="0"/>
              <a:t>Performed the Worst</a:t>
            </a:r>
          </a:p>
          <a:p>
            <a:pPr lvl="2"/>
            <a:endParaRPr lang="en-US" dirty="0"/>
          </a:p>
          <a:p>
            <a:r>
              <a:rPr lang="en-US" dirty="0"/>
              <a:t>Overfitting was Prevalent</a:t>
            </a:r>
          </a:p>
          <a:p>
            <a:pPr lvl="1"/>
            <a:r>
              <a:rPr lang="en-US" dirty="0"/>
              <a:t>Small Number of Epochs Needed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6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9007-02DE-4082-B0C7-D0768CAC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8C649-5719-455D-8351-CD98F515F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Method used in the previously Mention Paper</a:t>
            </a:r>
          </a:p>
          <a:p>
            <a:pPr lvl="1"/>
            <a:r>
              <a:rPr lang="en-US" dirty="0"/>
              <a:t>Embedding Layer</a:t>
            </a:r>
          </a:p>
          <a:p>
            <a:pPr lvl="1"/>
            <a:r>
              <a:rPr lang="en-US" dirty="0"/>
              <a:t>Concatenated CNNs (filters = [3,4,5])</a:t>
            </a:r>
          </a:p>
          <a:p>
            <a:pPr lvl="1"/>
            <a:r>
              <a:rPr lang="en-US" dirty="0"/>
              <a:t>Softmax Layer</a:t>
            </a:r>
          </a:p>
          <a:p>
            <a:r>
              <a:rPr lang="en-US" dirty="0"/>
              <a:t>Mess Around with Punctuation</a:t>
            </a:r>
          </a:p>
          <a:p>
            <a:r>
              <a:rPr lang="en-US" dirty="0"/>
              <a:t>More Even Data Distribution</a:t>
            </a:r>
          </a:p>
          <a:p>
            <a:r>
              <a:rPr lang="en-US" dirty="0"/>
              <a:t>More Reviews per Author</a:t>
            </a:r>
          </a:p>
        </p:txBody>
      </p:sp>
    </p:spTree>
    <p:extLst>
      <p:ext uri="{BB962C8B-B14F-4D97-AF65-F5344CB8AC3E}">
        <p14:creationId xmlns:p14="http://schemas.microsoft.com/office/powerpoint/2010/main" val="173990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455</TotalTime>
  <Words>293</Words>
  <Application>Microsoft Office PowerPoint</Application>
  <PresentationFormat>Custom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Authorship Attribution for Small Documents</vt:lpstr>
      <vt:lpstr>Text Processing for Small Documents</vt:lpstr>
      <vt:lpstr>Encoding Methods &amp; Preprocessing</vt:lpstr>
      <vt:lpstr>Neural Networks used in the Project</vt:lpstr>
      <vt:lpstr>Dataset and Sampling</vt:lpstr>
      <vt:lpstr>Results</vt:lpstr>
      <vt:lpstr>Results Cont…</vt:lpstr>
      <vt:lpstr>Conclusion</vt:lpstr>
      <vt:lpstr>Future Works</vt:lpstr>
      <vt:lpstr>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Authorship Attribution on Small Documents</dc:title>
  <dc:creator>milesbaer@yahoo.com</dc:creator>
  <cp:lastModifiedBy>Robert Smith</cp:lastModifiedBy>
  <cp:revision>25</cp:revision>
  <dcterms:created xsi:type="dcterms:W3CDTF">2018-04-25T18:13:03Z</dcterms:created>
  <dcterms:modified xsi:type="dcterms:W3CDTF">2018-05-03T01:58:31Z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