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58" r:id="rId6"/>
    <p:sldId id="262" r:id="rId7"/>
    <p:sldId id="260" r:id="rId8"/>
    <p:sldId id="261" r:id="rId9"/>
    <p:sldId id="25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Poker+Han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DAE8-34FB-494F-A2BA-6D82C1C9B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Playing poker 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6AE2D-8023-4A88-83F8-253C53462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Delkhaz Ibrahimi</a:t>
            </a:r>
          </a:p>
          <a:p>
            <a:r>
              <a:rPr lang="en-US" dirty="0"/>
              <a:t>Loraina Lampley</a:t>
            </a:r>
          </a:p>
          <a:p>
            <a:r>
              <a:rPr lang="en-US" dirty="0"/>
              <a:t>Brandon Lowery</a:t>
            </a:r>
          </a:p>
          <a:p>
            <a:r>
              <a:rPr lang="en-US" dirty="0"/>
              <a:t>Jeremy Watts</a:t>
            </a:r>
          </a:p>
        </p:txBody>
      </p:sp>
    </p:spTree>
    <p:extLst>
      <p:ext uri="{BB962C8B-B14F-4D97-AF65-F5344CB8AC3E}">
        <p14:creationId xmlns:p14="http://schemas.microsoft.com/office/powerpoint/2010/main" val="370866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3BC4-4386-448E-9D43-8492C988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6CAC-EEFF-4155-BECC-35F3EF51B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04EA-725D-49A7-8224-5C0A1B37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0870-4A62-43A9-AF87-4673DB67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“Poker Hand Dataset” from UCI Machine Learning Repo</a:t>
            </a:r>
          </a:p>
          <a:p>
            <a:r>
              <a:rPr lang="en-US" dirty="0">
                <a:hlinkClick r:id="rId2"/>
              </a:rPr>
              <a:t>http://archive.ics.uci.edu/ml/datasets/Poker+Hand</a:t>
            </a:r>
            <a:endParaRPr lang="en-US" dirty="0"/>
          </a:p>
          <a:p>
            <a:r>
              <a:rPr lang="en-US" dirty="0"/>
              <a:t>A simple but robust data set that captures every possible permutation of a given 5 card hand (there are 480 possible Royal Flush hands as compared to 4)</a:t>
            </a:r>
          </a:p>
          <a:p>
            <a:r>
              <a:rPr lang="en-US" dirty="0"/>
              <a:t>Found to be a challenging data set for classification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91920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2362DE-7747-4D8B-99FA-8E36F0B15F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123E6E-F713-4254-A6BF-358CC8EC6C9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97351F0-097C-4AD2-BF40-6BB4E6AB45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53143" y="306158"/>
            <a:ext cx="3914901" cy="6014255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248C7-90BC-4217-823C-C763853E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Poker 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76C0-0578-4DD4-95F6-57CB2CCB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845" y="3843868"/>
            <a:ext cx="5233180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Source: www.wsop.com/poker-hands</a:t>
            </a:r>
          </a:p>
        </p:txBody>
      </p:sp>
    </p:spTree>
    <p:extLst>
      <p:ext uri="{BB962C8B-B14F-4D97-AF65-F5344CB8AC3E}">
        <p14:creationId xmlns:p14="http://schemas.microsoft.com/office/powerpoint/2010/main" val="46598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736BC8-5050-429B-B795-9813B2B1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odds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7B363C-73AE-4B66-9953-86BF761C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Royal Flush: 0.000154%</a:t>
            </a:r>
          </a:p>
          <a:p>
            <a:r>
              <a:rPr lang="en-US" dirty="0"/>
              <a:t>Straight Flush: 0.00139%</a:t>
            </a:r>
          </a:p>
          <a:p>
            <a:r>
              <a:rPr lang="en-US" dirty="0"/>
              <a:t>Four of a Kind: 0.0240%</a:t>
            </a:r>
          </a:p>
          <a:p>
            <a:r>
              <a:rPr lang="en-US" dirty="0"/>
              <a:t>Full House: 0.1441% </a:t>
            </a:r>
          </a:p>
          <a:p>
            <a:r>
              <a:rPr lang="en-US" dirty="0"/>
              <a:t>Flush: 0.1965%</a:t>
            </a:r>
          </a:p>
          <a:p>
            <a:r>
              <a:rPr lang="en-US" dirty="0"/>
              <a:t>Straight: 0.3925%</a:t>
            </a:r>
          </a:p>
          <a:p>
            <a:r>
              <a:rPr lang="en-US" dirty="0"/>
              <a:t>Three of a Kind: 2.1128%</a:t>
            </a:r>
          </a:p>
          <a:p>
            <a:r>
              <a:rPr lang="en-US" dirty="0"/>
              <a:t>Two Pair: 4.7539%</a:t>
            </a:r>
          </a:p>
          <a:p>
            <a:r>
              <a:rPr lang="en-US" dirty="0"/>
              <a:t>One Pair: 42.2579%</a:t>
            </a:r>
          </a:p>
          <a:p>
            <a:r>
              <a:rPr lang="en-US" dirty="0"/>
              <a:t>High Card: 50.1177%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0888ED-E8D2-4EC8-B5E4-11060372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Differs from the training and data set.</a:t>
            </a:r>
          </a:p>
          <a:p>
            <a:r>
              <a:rPr lang="en-US" dirty="0"/>
              <a:t>Straight Flush &amp; Royal Flush is oversampled in training (14 and 129 times more likely respectively)</a:t>
            </a:r>
          </a:p>
          <a:p>
            <a:r>
              <a:rPr lang="en-US" dirty="0"/>
              <a:t>Cumulative prob. above 1 pair is 7.62%</a:t>
            </a:r>
          </a:p>
        </p:txBody>
      </p:sp>
    </p:spTree>
    <p:extLst>
      <p:ext uri="{BB962C8B-B14F-4D97-AF65-F5344CB8AC3E}">
        <p14:creationId xmlns:p14="http://schemas.microsoft.com/office/powerpoint/2010/main" val="67336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1406-D058-438A-B969-33956FB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A1FB-C95B-4024-9FAD-C7279DE38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using a neural network to play a game is fun</a:t>
            </a:r>
          </a:p>
          <a:p>
            <a:r>
              <a:rPr lang="en-US" dirty="0"/>
              <a:t>Poker is an easy game to understand and play</a:t>
            </a:r>
          </a:p>
          <a:p>
            <a:r>
              <a:rPr lang="en-US" dirty="0"/>
              <a:t>Poker provides a challenging task for traditional classification algorithms that seems well-suited for a neural network to solve</a:t>
            </a:r>
          </a:p>
        </p:txBody>
      </p:sp>
    </p:spTree>
    <p:extLst>
      <p:ext uri="{BB962C8B-B14F-4D97-AF65-F5344CB8AC3E}">
        <p14:creationId xmlns:p14="http://schemas.microsoft.com/office/powerpoint/2010/main" val="78492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DDC6-2BA7-47F5-ACE7-A87973DF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69D6-C7C1-49AF-9890-54D04AFA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Saves time thinking of and implementing an appropriate classification algorithm</a:t>
            </a:r>
          </a:p>
          <a:p>
            <a:r>
              <a:rPr lang="en-US" dirty="0"/>
              <a:t>Given a good enough classifier, the same neural network can be used for more than one variant of poker</a:t>
            </a:r>
          </a:p>
          <a:p>
            <a:r>
              <a:rPr lang="en-US" dirty="0"/>
              <a:t>The same network can also be used for multiple different drivers as long as the software supports the same framework (i.e.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7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63BE-FA3C-498A-851F-9F470976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EED0-C901-475B-9EBA-9D2015A3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37E7-72E1-4286-88FD-17C8D4E8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F5758-B57F-4D38-B827-28DE3BC5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F165-4EE3-464C-8915-F45B2FD2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F06AC-6F1B-4CF9-87F6-5E5B158BA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024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173</TotalTime>
  <Words>292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Playing poker using neural networks</vt:lpstr>
      <vt:lpstr>Data set</vt:lpstr>
      <vt:lpstr>Poker hands</vt:lpstr>
      <vt:lpstr>True odds</vt:lpstr>
      <vt:lpstr>Project motivations</vt:lpstr>
      <vt:lpstr>Why use a neural network?</vt:lpstr>
      <vt:lpstr>Key aims</vt:lpstr>
      <vt:lpstr>strategy</vt:lpstr>
      <vt:lpstr>contributions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poker hands using neural networks</dc:title>
  <dc:creator>Jeremy  Watts</dc:creator>
  <cp:lastModifiedBy>Jeremy  Watts</cp:lastModifiedBy>
  <cp:revision>9</cp:revision>
  <dcterms:created xsi:type="dcterms:W3CDTF">2018-05-02T13:56:40Z</dcterms:created>
  <dcterms:modified xsi:type="dcterms:W3CDTF">2018-05-02T16:50:14Z</dcterms:modified>
</cp:coreProperties>
</file>