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77" r:id="rId5"/>
    <p:sldId id="280" r:id="rId6"/>
    <p:sldId id="283" r:id="rId7"/>
    <p:sldId id="281" r:id="rId8"/>
    <p:sldId id="282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3/11/20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g7a@mtmail.mtsu.edu" TargetMode="External"/><Relationship Id="rId7" Type="http://schemas.openxmlformats.org/officeDocument/2006/relationships/hyperlink" Target="mailto:ndb3w@mtmail.mtsu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ww5f@mtmail.mtsu.edu" TargetMode="External"/><Relationship Id="rId5" Type="http://schemas.openxmlformats.org/officeDocument/2006/relationships/hyperlink" Target="mailto:ins2c@mtmail.mtsu.edu" TargetMode="External"/><Relationship Id="rId4" Type="http://schemas.openxmlformats.org/officeDocument/2006/relationships/hyperlink" Target="mailto:cj4g@mtmail.mt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Galaga</a:t>
            </a:r>
            <a:r>
              <a:rPr lang="en-US" sz="6000" dirty="0"/>
              <a:t> Net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Neocognitron</a:t>
            </a:r>
            <a:r>
              <a:rPr lang="en-US" dirty="0"/>
              <a:t> </a:t>
            </a:r>
            <a:r>
              <a:rPr lang="en-US" dirty="0" err="1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48163-4D78-664A-A0A5-489E6F51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Neocognitron</a:t>
            </a:r>
            <a:r>
              <a:rPr lang="en-US" dirty="0"/>
              <a:t> Team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7CD7-6A86-944A-A239-73F1CF55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Chris </a:t>
            </a:r>
            <a:r>
              <a:rPr lang="en-US" sz="1100" dirty="0" err="1"/>
              <a:t>Gerspacher</a:t>
            </a: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sz="1100" dirty="0">
                <a:hlinkClick r:id="rId3"/>
              </a:rPr>
              <a:t>cag7a@mtmail.mtsu.edu</a:t>
            </a: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/cag7a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Cameron Justice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hlinkClick r:id="rId4"/>
              </a:rPr>
              <a:t>cj4g@mtmail.mtsu.edu</a:t>
            </a: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cameron</a:t>
            </a:r>
            <a:r>
              <a:rPr lang="en-US" sz="1100" dirty="0"/>
              <a:t>-justice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Ian Seal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hlinkClick r:id="rId5"/>
              </a:rPr>
              <a:t>ins2c@mtmail.mtsu.edu</a:t>
            </a: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masturffect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Jonathan Gregory</a:t>
            </a:r>
          </a:p>
          <a:p>
            <a:pPr lvl="1">
              <a:lnSpc>
                <a:spcPct val="90000"/>
              </a:lnSpc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/vat880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Justin Wade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hlinkClick r:id="rId6"/>
              </a:rPr>
              <a:t>jww5f@mtmail.mtsu.edu</a:t>
            </a: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JustinWade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Nathan Byrnes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hlinkClick r:id="rId7"/>
              </a:rPr>
              <a:t>ndb3w@mtmail.mtsu.edu</a:t>
            </a: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NathanByrnes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28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6BF2-D989-6D4B-B52C-1AECA7F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6B98-E40D-BD46-B073-D8CC09EB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97C-32BB-244D-BDB2-849A5E59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&amp; 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C46F-E2C3-474A-994D-F8EE8B66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7360-60A3-4947-B7DA-A6D71661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CE54-9979-7E4F-8B77-0AEE6A4E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those project aims (include technical details when needed, but remember that you should spend more time talking about what you accomplished with your software than the software itself). </a:t>
            </a:r>
          </a:p>
        </p:txBody>
      </p:sp>
    </p:spTree>
    <p:extLst>
      <p:ext uri="{BB962C8B-B14F-4D97-AF65-F5344CB8AC3E}">
        <p14:creationId xmlns:p14="http://schemas.microsoft.com/office/powerpoint/2010/main" val="94009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B5BA-348A-7F4D-97B5-934471FF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71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6FBC4-9DF5-7D4B-B454-0F5161D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DEMO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22CE9582-9F27-9F4C-A847-0E264007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367" y="1237030"/>
            <a:ext cx="2973950" cy="51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1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Galaga Net</vt:lpstr>
      <vt:lpstr>The Neocognitron Team</vt:lpstr>
      <vt:lpstr>Introduction</vt:lpstr>
      <vt:lpstr>Motivations &amp; Key Aims</vt:lpstr>
      <vt:lpstr>General strategy</vt:lpstr>
      <vt:lpstr>Questions?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 Byrnes</dc:creator>
  <cp:lastModifiedBy/>
  <cp:revision>1</cp:revision>
  <dcterms:created xsi:type="dcterms:W3CDTF">2020-03-11T19:06:56Z</dcterms:created>
  <dcterms:modified xsi:type="dcterms:W3CDTF">2020-03-11T19:07:49Z</dcterms:modified>
</cp:coreProperties>
</file>