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63"/>
  </p:normalViewPr>
  <p:slideViewPr>
    <p:cSldViewPr snapToGrid="0" snapToObjects="1">
      <p:cViewPr varScale="1">
        <p:scale>
          <a:sx n="55" d="100"/>
          <a:sy n="5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7D537-F5FD-467C-B4DD-13E86882AEB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8C3AD4-5311-4B2A-854F-FCCBF70F2407}">
      <dgm:prSet/>
      <dgm:spPr/>
      <dgm:t>
        <a:bodyPr/>
        <a:lstStyle/>
        <a:p>
          <a:pPr>
            <a:defRPr b="1"/>
          </a:pPr>
          <a:r>
            <a:rPr lang="en-US"/>
            <a:t>Research Origin &amp; Leader:</a:t>
          </a:r>
        </a:p>
      </dgm:t>
    </dgm:pt>
    <dgm:pt modelId="{46CDE777-E3B5-4A8F-92C0-3110A259A0AA}" type="parTrans" cxnId="{69AED126-8CFA-4FC2-8198-C028401F4C6E}">
      <dgm:prSet/>
      <dgm:spPr/>
      <dgm:t>
        <a:bodyPr/>
        <a:lstStyle/>
        <a:p>
          <a:endParaRPr lang="en-US"/>
        </a:p>
      </dgm:t>
    </dgm:pt>
    <dgm:pt modelId="{9C9AE2B2-A754-4416-8F97-B6BD6B53DF38}" type="sibTrans" cxnId="{69AED126-8CFA-4FC2-8198-C028401F4C6E}">
      <dgm:prSet/>
      <dgm:spPr/>
      <dgm:t>
        <a:bodyPr/>
        <a:lstStyle/>
        <a:p>
          <a:endParaRPr lang="en-US"/>
        </a:p>
      </dgm:t>
    </dgm:pt>
    <dgm:pt modelId="{C38272B1-D604-477A-A14D-A0D77ED969B0}">
      <dgm:prSet/>
      <dgm:spPr/>
      <dgm:t>
        <a:bodyPr/>
        <a:lstStyle/>
        <a:p>
          <a:r>
            <a:rPr lang="en-US"/>
            <a:t>Matthew Schroder</a:t>
          </a:r>
        </a:p>
      </dgm:t>
    </dgm:pt>
    <dgm:pt modelId="{4CA19F66-1501-431F-BF6A-BB291E5769E9}" type="parTrans" cxnId="{3BFC55E4-FA6D-4074-A6D6-AF81A1479F61}">
      <dgm:prSet/>
      <dgm:spPr/>
      <dgm:t>
        <a:bodyPr/>
        <a:lstStyle/>
        <a:p>
          <a:endParaRPr lang="en-US"/>
        </a:p>
      </dgm:t>
    </dgm:pt>
    <dgm:pt modelId="{1C8D3ABD-B03A-4FE0-A22C-455440FB8B94}" type="sibTrans" cxnId="{3BFC55E4-FA6D-4074-A6D6-AF81A1479F61}">
      <dgm:prSet/>
      <dgm:spPr/>
      <dgm:t>
        <a:bodyPr/>
        <a:lstStyle/>
        <a:p>
          <a:endParaRPr lang="en-US"/>
        </a:p>
      </dgm:t>
    </dgm:pt>
    <dgm:pt modelId="{133C008E-648B-4D23-9161-0207DCBCCFE3}">
      <dgm:prSet/>
      <dgm:spPr/>
      <dgm:t>
        <a:bodyPr/>
        <a:lstStyle/>
        <a:p>
          <a:pPr>
            <a:defRPr b="1"/>
          </a:pPr>
          <a:r>
            <a:rPr lang="en-US"/>
            <a:t>Data Collection &amp; Processing:</a:t>
          </a:r>
        </a:p>
      </dgm:t>
    </dgm:pt>
    <dgm:pt modelId="{FF5788CE-5A00-49F3-B8DD-8FA28F066DF9}" type="parTrans" cxnId="{0782176A-B0AD-442D-8564-D717DF381A56}">
      <dgm:prSet/>
      <dgm:spPr/>
      <dgm:t>
        <a:bodyPr/>
        <a:lstStyle/>
        <a:p>
          <a:endParaRPr lang="en-US"/>
        </a:p>
      </dgm:t>
    </dgm:pt>
    <dgm:pt modelId="{A95C41DF-0FBB-45A7-918A-9BD272DB5E1F}" type="sibTrans" cxnId="{0782176A-B0AD-442D-8564-D717DF381A56}">
      <dgm:prSet/>
      <dgm:spPr/>
      <dgm:t>
        <a:bodyPr/>
        <a:lstStyle/>
        <a:p>
          <a:endParaRPr lang="en-US"/>
        </a:p>
      </dgm:t>
    </dgm:pt>
    <dgm:pt modelId="{A758E829-AA0E-4C1C-89D6-5E2B223E006B}">
      <dgm:prSet/>
      <dgm:spPr/>
      <dgm:t>
        <a:bodyPr/>
        <a:lstStyle/>
        <a:p>
          <a:r>
            <a:rPr lang="en-US"/>
            <a:t>Bradley Carter</a:t>
          </a:r>
        </a:p>
      </dgm:t>
    </dgm:pt>
    <dgm:pt modelId="{E7058642-2D3A-48BD-892D-C6D9D3513212}" type="parTrans" cxnId="{2818EA16-A351-40EF-81BA-B58B06511616}">
      <dgm:prSet/>
      <dgm:spPr/>
      <dgm:t>
        <a:bodyPr/>
        <a:lstStyle/>
        <a:p>
          <a:endParaRPr lang="en-US"/>
        </a:p>
      </dgm:t>
    </dgm:pt>
    <dgm:pt modelId="{FFAD0D22-C617-46F3-B246-1A132D4F7D66}" type="sibTrans" cxnId="{2818EA16-A351-40EF-81BA-B58B06511616}">
      <dgm:prSet/>
      <dgm:spPr/>
      <dgm:t>
        <a:bodyPr/>
        <a:lstStyle/>
        <a:p>
          <a:endParaRPr lang="en-US"/>
        </a:p>
      </dgm:t>
    </dgm:pt>
    <dgm:pt modelId="{F970A631-A82A-4295-8F58-0E94624CD792}">
      <dgm:prSet/>
      <dgm:spPr/>
      <dgm:t>
        <a:bodyPr/>
        <a:lstStyle/>
        <a:p>
          <a:r>
            <a:rPr lang="en-US"/>
            <a:t>Chris Sutton</a:t>
          </a:r>
        </a:p>
      </dgm:t>
    </dgm:pt>
    <dgm:pt modelId="{CC219438-2CEA-44DC-984A-4E9788DEA9BC}" type="parTrans" cxnId="{63F33E33-200E-4AC2-8D75-C034C9DC70E8}">
      <dgm:prSet/>
      <dgm:spPr/>
      <dgm:t>
        <a:bodyPr/>
        <a:lstStyle/>
        <a:p>
          <a:endParaRPr lang="en-US"/>
        </a:p>
      </dgm:t>
    </dgm:pt>
    <dgm:pt modelId="{71FF34BD-D47D-45B1-9161-2CE735097659}" type="sibTrans" cxnId="{63F33E33-200E-4AC2-8D75-C034C9DC70E8}">
      <dgm:prSet/>
      <dgm:spPr/>
      <dgm:t>
        <a:bodyPr/>
        <a:lstStyle/>
        <a:p>
          <a:endParaRPr lang="en-US"/>
        </a:p>
      </dgm:t>
    </dgm:pt>
    <dgm:pt modelId="{EDE65B59-359B-419D-B693-B4D18790A1B0}">
      <dgm:prSet/>
      <dgm:spPr/>
      <dgm:t>
        <a:bodyPr/>
        <a:lstStyle/>
        <a:p>
          <a:pPr>
            <a:defRPr b="1"/>
          </a:pPr>
          <a:r>
            <a:rPr lang="en-US" dirty="0"/>
            <a:t>Network Training &amp; media demo:</a:t>
          </a:r>
        </a:p>
      </dgm:t>
    </dgm:pt>
    <dgm:pt modelId="{FFD34A63-7805-44E1-A53D-4A06E8328194}" type="parTrans" cxnId="{932E8666-D46E-48FA-A567-DB9D31DCD91A}">
      <dgm:prSet/>
      <dgm:spPr/>
      <dgm:t>
        <a:bodyPr/>
        <a:lstStyle/>
        <a:p>
          <a:endParaRPr lang="en-US"/>
        </a:p>
      </dgm:t>
    </dgm:pt>
    <dgm:pt modelId="{3E00E188-2E9A-48E2-AD02-4041B28E5315}" type="sibTrans" cxnId="{932E8666-D46E-48FA-A567-DB9D31DCD91A}">
      <dgm:prSet/>
      <dgm:spPr/>
      <dgm:t>
        <a:bodyPr/>
        <a:lstStyle/>
        <a:p>
          <a:endParaRPr lang="en-US"/>
        </a:p>
      </dgm:t>
    </dgm:pt>
    <dgm:pt modelId="{4F8831BC-B73E-4EEB-98DC-126C44A1AD07}">
      <dgm:prSet/>
      <dgm:spPr/>
      <dgm:t>
        <a:bodyPr/>
        <a:lstStyle/>
        <a:p>
          <a:r>
            <a:rPr lang="en-US" dirty="0"/>
            <a:t>Justin Cao</a:t>
          </a:r>
        </a:p>
      </dgm:t>
    </dgm:pt>
    <dgm:pt modelId="{ACB87327-BABE-4150-B896-A933DA0C2C2C}" type="parTrans" cxnId="{B60374EB-627C-47E5-9A77-3443F4E63E30}">
      <dgm:prSet/>
      <dgm:spPr/>
      <dgm:t>
        <a:bodyPr/>
        <a:lstStyle/>
        <a:p>
          <a:endParaRPr lang="en-US"/>
        </a:p>
      </dgm:t>
    </dgm:pt>
    <dgm:pt modelId="{929BDC5C-249E-495E-8E12-B211424054AA}" type="sibTrans" cxnId="{B60374EB-627C-47E5-9A77-3443F4E63E30}">
      <dgm:prSet/>
      <dgm:spPr/>
      <dgm:t>
        <a:bodyPr/>
        <a:lstStyle/>
        <a:p>
          <a:endParaRPr lang="en-US"/>
        </a:p>
      </dgm:t>
    </dgm:pt>
    <dgm:pt modelId="{E64B0537-B4A5-40DB-8AAF-DF37C2EB7474}">
      <dgm:prSet/>
      <dgm:spPr/>
      <dgm:t>
        <a:bodyPr/>
        <a:lstStyle/>
        <a:p>
          <a:r>
            <a:rPr lang="en-US" dirty="0"/>
            <a:t>Sean Gately</a:t>
          </a:r>
        </a:p>
      </dgm:t>
    </dgm:pt>
    <dgm:pt modelId="{37D0A670-BAE4-46A1-ACC6-495BF7448691}" type="parTrans" cxnId="{7739CF87-5EBA-42D5-939D-040AF286A706}">
      <dgm:prSet/>
      <dgm:spPr/>
      <dgm:t>
        <a:bodyPr/>
        <a:lstStyle/>
        <a:p>
          <a:endParaRPr lang="en-US"/>
        </a:p>
      </dgm:t>
    </dgm:pt>
    <dgm:pt modelId="{9F8C0181-5A7E-4E03-B2B9-A103B7AF628F}" type="sibTrans" cxnId="{7739CF87-5EBA-42D5-939D-040AF286A706}">
      <dgm:prSet/>
      <dgm:spPr/>
      <dgm:t>
        <a:bodyPr/>
        <a:lstStyle/>
        <a:p>
          <a:endParaRPr lang="en-US"/>
        </a:p>
      </dgm:t>
    </dgm:pt>
    <dgm:pt modelId="{A182860C-CDFB-42B6-BF15-8E748A9B3D46}" type="pres">
      <dgm:prSet presAssocID="{E727D537-F5FD-467C-B4DD-13E86882AEB9}" presName="root" presStyleCnt="0">
        <dgm:presLayoutVars>
          <dgm:dir/>
          <dgm:resizeHandles val="exact"/>
        </dgm:presLayoutVars>
      </dgm:prSet>
      <dgm:spPr/>
    </dgm:pt>
    <dgm:pt modelId="{664C28E3-4510-40BB-A393-D4EFB12DD6AB}" type="pres">
      <dgm:prSet presAssocID="{E18C3AD4-5311-4B2A-854F-FCCBF70F2407}" presName="compNode" presStyleCnt="0"/>
      <dgm:spPr/>
    </dgm:pt>
    <dgm:pt modelId="{A43D96C1-FF40-464A-9BD1-EA4C1A8B0DBA}" type="pres">
      <dgm:prSet presAssocID="{E18C3AD4-5311-4B2A-854F-FCCBF70F24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950306F1-3C53-4AD8-9B33-63AF9307D17F}" type="pres">
      <dgm:prSet presAssocID="{E18C3AD4-5311-4B2A-854F-FCCBF70F2407}" presName="iconSpace" presStyleCnt="0"/>
      <dgm:spPr/>
    </dgm:pt>
    <dgm:pt modelId="{DA302C69-9FCD-4307-9516-987024664325}" type="pres">
      <dgm:prSet presAssocID="{E18C3AD4-5311-4B2A-854F-FCCBF70F2407}" presName="parTx" presStyleLbl="revTx" presStyleIdx="0" presStyleCnt="6">
        <dgm:presLayoutVars>
          <dgm:chMax val="0"/>
          <dgm:chPref val="0"/>
        </dgm:presLayoutVars>
      </dgm:prSet>
      <dgm:spPr/>
    </dgm:pt>
    <dgm:pt modelId="{23B83332-1710-4890-9A98-1DCBF9F8FFDF}" type="pres">
      <dgm:prSet presAssocID="{E18C3AD4-5311-4B2A-854F-FCCBF70F2407}" presName="txSpace" presStyleCnt="0"/>
      <dgm:spPr/>
    </dgm:pt>
    <dgm:pt modelId="{DEE76206-60D7-4A49-A5FC-C7ECEC46C726}" type="pres">
      <dgm:prSet presAssocID="{E18C3AD4-5311-4B2A-854F-FCCBF70F2407}" presName="desTx" presStyleLbl="revTx" presStyleIdx="1" presStyleCnt="6">
        <dgm:presLayoutVars/>
      </dgm:prSet>
      <dgm:spPr/>
    </dgm:pt>
    <dgm:pt modelId="{CF7804D8-A0A1-4FD3-B178-C5FA10CF75D6}" type="pres">
      <dgm:prSet presAssocID="{9C9AE2B2-A754-4416-8F97-B6BD6B53DF38}" presName="sibTrans" presStyleCnt="0"/>
      <dgm:spPr/>
    </dgm:pt>
    <dgm:pt modelId="{13848F3D-C896-4E64-A3B5-9A7DD51AA3D1}" type="pres">
      <dgm:prSet presAssocID="{133C008E-648B-4D23-9161-0207DCBCCFE3}" presName="compNode" presStyleCnt="0"/>
      <dgm:spPr/>
    </dgm:pt>
    <dgm:pt modelId="{0DCF2850-2609-4AE6-A753-61058FCB6755}" type="pres">
      <dgm:prSet presAssocID="{133C008E-648B-4D23-9161-0207DCBCCF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B0C828D-936C-4595-AF4B-80C470C99326}" type="pres">
      <dgm:prSet presAssocID="{133C008E-648B-4D23-9161-0207DCBCCFE3}" presName="iconSpace" presStyleCnt="0"/>
      <dgm:spPr/>
    </dgm:pt>
    <dgm:pt modelId="{D5306B94-1004-4FCF-B5AE-BB8E6113DA07}" type="pres">
      <dgm:prSet presAssocID="{133C008E-648B-4D23-9161-0207DCBCCFE3}" presName="parTx" presStyleLbl="revTx" presStyleIdx="2" presStyleCnt="6">
        <dgm:presLayoutVars>
          <dgm:chMax val="0"/>
          <dgm:chPref val="0"/>
        </dgm:presLayoutVars>
      </dgm:prSet>
      <dgm:spPr/>
    </dgm:pt>
    <dgm:pt modelId="{9E3A53D6-D67E-4223-B016-244E2548F034}" type="pres">
      <dgm:prSet presAssocID="{133C008E-648B-4D23-9161-0207DCBCCFE3}" presName="txSpace" presStyleCnt="0"/>
      <dgm:spPr/>
    </dgm:pt>
    <dgm:pt modelId="{FA0956B0-4272-44D9-9D93-CD44A1076F08}" type="pres">
      <dgm:prSet presAssocID="{133C008E-648B-4D23-9161-0207DCBCCFE3}" presName="desTx" presStyleLbl="revTx" presStyleIdx="3" presStyleCnt="6">
        <dgm:presLayoutVars/>
      </dgm:prSet>
      <dgm:spPr/>
    </dgm:pt>
    <dgm:pt modelId="{CB87DF23-EEF8-4901-AD1E-A59ADABCEEA5}" type="pres">
      <dgm:prSet presAssocID="{A95C41DF-0FBB-45A7-918A-9BD272DB5E1F}" presName="sibTrans" presStyleCnt="0"/>
      <dgm:spPr/>
    </dgm:pt>
    <dgm:pt modelId="{A72CF15F-F888-4DEE-9314-77C1563BCD63}" type="pres">
      <dgm:prSet presAssocID="{EDE65B59-359B-419D-B693-B4D18790A1B0}" presName="compNode" presStyleCnt="0"/>
      <dgm:spPr/>
    </dgm:pt>
    <dgm:pt modelId="{76257DF3-FBD5-4554-96FC-52AFFA36816B}" type="pres">
      <dgm:prSet presAssocID="{EDE65B59-359B-419D-B693-B4D18790A1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B979BF5-F5E4-4E48-A768-D2637A8B3678}" type="pres">
      <dgm:prSet presAssocID="{EDE65B59-359B-419D-B693-B4D18790A1B0}" presName="iconSpace" presStyleCnt="0"/>
      <dgm:spPr/>
    </dgm:pt>
    <dgm:pt modelId="{91F0E395-7F77-4FFF-8724-38F3480477D9}" type="pres">
      <dgm:prSet presAssocID="{EDE65B59-359B-419D-B693-B4D18790A1B0}" presName="parTx" presStyleLbl="revTx" presStyleIdx="4" presStyleCnt="6">
        <dgm:presLayoutVars>
          <dgm:chMax val="0"/>
          <dgm:chPref val="0"/>
        </dgm:presLayoutVars>
      </dgm:prSet>
      <dgm:spPr/>
    </dgm:pt>
    <dgm:pt modelId="{EACF5174-5A45-4F51-B35B-89C1E18B42DD}" type="pres">
      <dgm:prSet presAssocID="{EDE65B59-359B-419D-B693-B4D18790A1B0}" presName="txSpace" presStyleCnt="0"/>
      <dgm:spPr/>
    </dgm:pt>
    <dgm:pt modelId="{18807A93-BAAA-48B0-A15A-87800313F5EF}" type="pres">
      <dgm:prSet presAssocID="{EDE65B59-359B-419D-B693-B4D18790A1B0}" presName="desTx" presStyleLbl="revTx" presStyleIdx="5" presStyleCnt="6">
        <dgm:presLayoutVars/>
      </dgm:prSet>
      <dgm:spPr/>
    </dgm:pt>
  </dgm:ptLst>
  <dgm:cxnLst>
    <dgm:cxn modelId="{971CB101-FD87-4730-9BAB-BF47F1238D6E}" type="presOf" srcId="{4F8831BC-B73E-4EEB-98DC-126C44A1AD07}" destId="{18807A93-BAAA-48B0-A15A-87800313F5EF}" srcOrd="0" destOrd="0" presId="urn:microsoft.com/office/officeart/2018/2/layout/IconLabelDescriptionList"/>
    <dgm:cxn modelId="{2818EA16-A351-40EF-81BA-B58B06511616}" srcId="{133C008E-648B-4D23-9161-0207DCBCCFE3}" destId="{A758E829-AA0E-4C1C-89D6-5E2B223E006B}" srcOrd="0" destOrd="0" parTransId="{E7058642-2D3A-48BD-892D-C6D9D3513212}" sibTransId="{FFAD0D22-C617-46F3-B246-1A132D4F7D66}"/>
    <dgm:cxn modelId="{69AED126-8CFA-4FC2-8198-C028401F4C6E}" srcId="{E727D537-F5FD-467C-B4DD-13E86882AEB9}" destId="{E18C3AD4-5311-4B2A-854F-FCCBF70F2407}" srcOrd="0" destOrd="0" parTransId="{46CDE777-E3B5-4A8F-92C0-3110A259A0AA}" sibTransId="{9C9AE2B2-A754-4416-8F97-B6BD6B53DF38}"/>
    <dgm:cxn modelId="{63F33E33-200E-4AC2-8D75-C034C9DC70E8}" srcId="{133C008E-648B-4D23-9161-0207DCBCCFE3}" destId="{F970A631-A82A-4295-8F58-0E94624CD792}" srcOrd="1" destOrd="0" parTransId="{CC219438-2CEA-44DC-984A-4E9788DEA9BC}" sibTransId="{71FF34BD-D47D-45B1-9161-2CE735097659}"/>
    <dgm:cxn modelId="{932E8666-D46E-48FA-A567-DB9D31DCD91A}" srcId="{E727D537-F5FD-467C-B4DD-13E86882AEB9}" destId="{EDE65B59-359B-419D-B693-B4D18790A1B0}" srcOrd="2" destOrd="0" parTransId="{FFD34A63-7805-44E1-A53D-4A06E8328194}" sibTransId="{3E00E188-2E9A-48E2-AD02-4041B28E5315}"/>
    <dgm:cxn modelId="{0782176A-B0AD-442D-8564-D717DF381A56}" srcId="{E727D537-F5FD-467C-B4DD-13E86882AEB9}" destId="{133C008E-648B-4D23-9161-0207DCBCCFE3}" srcOrd="1" destOrd="0" parTransId="{FF5788CE-5A00-49F3-B8DD-8FA28F066DF9}" sibTransId="{A95C41DF-0FBB-45A7-918A-9BD272DB5E1F}"/>
    <dgm:cxn modelId="{346E9670-B46B-48D8-AA08-8F11C8FADD43}" type="presOf" srcId="{E727D537-F5FD-467C-B4DD-13E86882AEB9}" destId="{A182860C-CDFB-42B6-BF15-8E748A9B3D46}" srcOrd="0" destOrd="0" presId="urn:microsoft.com/office/officeart/2018/2/layout/IconLabelDescriptionList"/>
    <dgm:cxn modelId="{7739CF87-5EBA-42D5-939D-040AF286A706}" srcId="{EDE65B59-359B-419D-B693-B4D18790A1B0}" destId="{E64B0537-B4A5-40DB-8AAF-DF37C2EB7474}" srcOrd="1" destOrd="0" parTransId="{37D0A670-BAE4-46A1-ACC6-495BF7448691}" sibTransId="{9F8C0181-5A7E-4E03-B2B9-A103B7AF628F}"/>
    <dgm:cxn modelId="{F21CD6BC-C0D3-449E-A2B6-DAF9AD20A4FF}" type="presOf" srcId="{133C008E-648B-4D23-9161-0207DCBCCFE3}" destId="{D5306B94-1004-4FCF-B5AE-BB8E6113DA07}" srcOrd="0" destOrd="0" presId="urn:microsoft.com/office/officeart/2018/2/layout/IconLabelDescriptionList"/>
    <dgm:cxn modelId="{524BCEDC-2732-44BA-AA6E-94A4D66467B8}" type="presOf" srcId="{E64B0537-B4A5-40DB-8AAF-DF37C2EB7474}" destId="{18807A93-BAAA-48B0-A15A-87800313F5EF}" srcOrd="0" destOrd="1" presId="urn:microsoft.com/office/officeart/2018/2/layout/IconLabelDescriptionList"/>
    <dgm:cxn modelId="{8296B0DD-EAE3-4659-B2B0-CE1FB07FE6A7}" type="presOf" srcId="{C38272B1-D604-477A-A14D-A0D77ED969B0}" destId="{DEE76206-60D7-4A49-A5FC-C7ECEC46C726}" srcOrd="0" destOrd="0" presId="urn:microsoft.com/office/officeart/2018/2/layout/IconLabelDescriptionList"/>
    <dgm:cxn modelId="{3BFC55E4-FA6D-4074-A6D6-AF81A1479F61}" srcId="{E18C3AD4-5311-4B2A-854F-FCCBF70F2407}" destId="{C38272B1-D604-477A-A14D-A0D77ED969B0}" srcOrd="0" destOrd="0" parTransId="{4CA19F66-1501-431F-BF6A-BB291E5769E9}" sibTransId="{1C8D3ABD-B03A-4FE0-A22C-455440FB8B94}"/>
    <dgm:cxn modelId="{352BE2E4-116D-4C24-9E2C-A7ED2D7D6DB5}" type="presOf" srcId="{F970A631-A82A-4295-8F58-0E94624CD792}" destId="{FA0956B0-4272-44D9-9D93-CD44A1076F08}" srcOrd="0" destOrd="1" presId="urn:microsoft.com/office/officeart/2018/2/layout/IconLabelDescriptionList"/>
    <dgm:cxn modelId="{73920AE8-5421-4F5A-B21D-4D165A73A146}" type="presOf" srcId="{A758E829-AA0E-4C1C-89D6-5E2B223E006B}" destId="{FA0956B0-4272-44D9-9D93-CD44A1076F08}" srcOrd="0" destOrd="0" presId="urn:microsoft.com/office/officeart/2018/2/layout/IconLabelDescriptionList"/>
    <dgm:cxn modelId="{EF0C0EE9-0747-4603-A436-1805723CAF87}" type="presOf" srcId="{EDE65B59-359B-419D-B693-B4D18790A1B0}" destId="{91F0E395-7F77-4FFF-8724-38F3480477D9}" srcOrd="0" destOrd="0" presId="urn:microsoft.com/office/officeart/2018/2/layout/IconLabelDescriptionList"/>
    <dgm:cxn modelId="{B60374EB-627C-47E5-9A77-3443F4E63E30}" srcId="{EDE65B59-359B-419D-B693-B4D18790A1B0}" destId="{4F8831BC-B73E-4EEB-98DC-126C44A1AD07}" srcOrd="0" destOrd="0" parTransId="{ACB87327-BABE-4150-B896-A933DA0C2C2C}" sibTransId="{929BDC5C-249E-495E-8E12-B211424054AA}"/>
    <dgm:cxn modelId="{3D1A72FB-7111-4043-A811-DAAE4DC08874}" type="presOf" srcId="{E18C3AD4-5311-4B2A-854F-FCCBF70F2407}" destId="{DA302C69-9FCD-4307-9516-987024664325}" srcOrd="0" destOrd="0" presId="urn:microsoft.com/office/officeart/2018/2/layout/IconLabelDescriptionList"/>
    <dgm:cxn modelId="{4CA4FB13-86DD-4D80-8C5E-E129486205A8}" type="presParOf" srcId="{A182860C-CDFB-42B6-BF15-8E748A9B3D46}" destId="{664C28E3-4510-40BB-A393-D4EFB12DD6AB}" srcOrd="0" destOrd="0" presId="urn:microsoft.com/office/officeart/2018/2/layout/IconLabelDescriptionList"/>
    <dgm:cxn modelId="{903C17AF-E7B8-46DC-AC40-A96DD2864273}" type="presParOf" srcId="{664C28E3-4510-40BB-A393-D4EFB12DD6AB}" destId="{A43D96C1-FF40-464A-9BD1-EA4C1A8B0DBA}" srcOrd="0" destOrd="0" presId="urn:microsoft.com/office/officeart/2018/2/layout/IconLabelDescriptionList"/>
    <dgm:cxn modelId="{E5261500-D032-47D4-8D17-2F34AB278AE5}" type="presParOf" srcId="{664C28E3-4510-40BB-A393-D4EFB12DD6AB}" destId="{950306F1-3C53-4AD8-9B33-63AF9307D17F}" srcOrd="1" destOrd="0" presId="urn:microsoft.com/office/officeart/2018/2/layout/IconLabelDescriptionList"/>
    <dgm:cxn modelId="{8D64AD87-AA9B-4AE5-AFB8-8A80FB1C811A}" type="presParOf" srcId="{664C28E3-4510-40BB-A393-D4EFB12DD6AB}" destId="{DA302C69-9FCD-4307-9516-987024664325}" srcOrd="2" destOrd="0" presId="urn:microsoft.com/office/officeart/2018/2/layout/IconLabelDescriptionList"/>
    <dgm:cxn modelId="{400766E4-347D-459E-BB40-04CFC3584DCF}" type="presParOf" srcId="{664C28E3-4510-40BB-A393-D4EFB12DD6AB}" destId="{23B83332-1710-4890-9A98-1DCBF9F8FFDF}" srcOrd="3" destOrd="0" presId="urn:microsoft.com/office/officeart/2018/2/layout/IconLabelDescriptionList"/>
    <dgm:cxn modelId="{905AF4D1-7D8F-4950-B721-FD729FC8A969}" type="presParOf" srcId="{664C28E3-4510-40BB-A393-D4EFB12DD6AB}" destId="{DEE76206-60D7-4A49-A5FC-C7ECEC46C726}" srcOrd="4" destOrd="0" presId="urn:microsoft.com/office/officeart/2018/2/layout/IconLabelDescriptionList"/>
    <dgm:cxn modelId="{6B4FB1E5-03D6-4996-AC5D-C154CC260ED0}" type="presParOf" srcId="{A182860C-CDFB-42B6-BF15-8E748A9B3D46}" destId="{CF7804D8-A0A1-4FD3-B178-C5FA10CF75D6}" srcOrd="1" destOrd="0" presId="urn:microsoft.com/office/officeart/2018/2/layout/IconLabelDescriptionList"/>
    <dgm:cxn modelId="{FD623463-BB01-4B7B-93E9-DA17A990A037}" type="presParOf" srcId="{A182860C-CDFB-42B6-BF15-8E748A9B3D46}" destId="{13848F3D-C896-4E64-A3B5-9A7DD51AA3D1}" srcOrd="2" destOrd="0" presId="urn:microsoft.com/office/officeart/2018/2/layout/IconLabelDescriptionList"/>
    <dgm:cxn modelId="{1B92A82D-4B30-4DCB-BD8F-FF5250A833B0}" type="presParOf" srcId="{13848F3D-C896-4E64-A3B5-9A7DD51AA3D1}" destId="{0DCF2850-2609-4AE6-A753-61058FCB6755}" srcOrd="0" destOrd="0" presId="urn:microsoft.com/office/officeart/2018/2/layout/IconLabelDescriptionList"/>
    <dgm:cxn modelId="{301DC018-24BA-45B8-94AB-41339EA223D6}" type="presParOf" srcId="{13848F3D-C896-4E64-A3B5-9A7DD51AA3D1}" destId="{DB0C828D-936C-4595-AF4B-80C470C99326}" srcOrd="1" destOrd="0" presId="urn:microsoft.com/office/officeart/2018/2/layout/IconLabelDescriptionList"/>
    <dgm:cxn modelId="{B41939F7-2CCF-4366-857E-5F3074E0ECF1}" type="presParOf" srcId="{13848F3D-C896-4E64-A3B5-9A7DD51AA3D1}" destId="{D5306B94-1004-4FCF-B5AE-BB8E6113DA07}" srcOrd="2" destOrd="0" presId="urn:microsoft.com/office/officeart/2018/2/layout/IconLabelDescriptionList"/>
    <dgm:cxn modelId="{A8F4DCA8-068A-460B-9D8C-98B72E66CB66}" type="presParOf" srcId="{13848F3D-C896-4E64-A3B5-9A7DD51AA3D1}" destId="{9E3A53D6-D67E-4223-B016-244E2548F034}" srcOrd="3" destOrd="0" presId="urn:microsoft.com/office/officeart/2018/2/layout/IconLabelDescriptionList"/>
    <dgm:cxn modelId="{AC74C0ED-AFA7-4FB7-803B-5CC4072D177C}" type="presParOf" srcId="{13848F3D-C896-4E64-A3B5-9A7DD51AA3D1}" destId="{FA0956B0-4272-44D9-9D93-CD44A1076F08}" srcOrd="4" destOrd="0" presId="urn:microsoft.com/office/officeart/2018/2/layout/IconLabelDescriptionList"/>
    <dgm:cxn modelId="{3C6A3B41-FFBA-433D-B239-2F01A5C908F9}" type="presParOf" srcId="{A182860C-CDFB-42B6-BF15-8E748A9B3D46}" destId="{CB87DF23-EEF8-4901-AD1E-A59ADABCEEA5}" srcOrd="3" destOrd="0" presId="urn:microsoft.com/office/officeart/2018/2/layout/IconLabelDescriptionList"/>
    <dgm:cxn modelId="{30C213A7-37C7-4956-9610-CFE9A84A715B}" type="presParOf" srcId="{A182860C-CDFB-42B6-BF15-8E748A9B3D46}" destId="{A72CF15F-F888-4DEE-9314-77C1563BCD63}" srcOrd="4" destOrd="0" presId="urn:microsoft.com/office/officeart/2018/2/layout/IconLabelDescriptionList"/>
    <dgm:cxn modelId="{378133C6-01C4-42FC-908B-05B5FB1B2AA4}" type="presParOf" srcId="{A72CF15F-F888-4DEE-9314-77C1563BCD63}" destId="{76257DF3-FBD5-4554-96FC-52AFFA36816B}" srcOrd="0" destOrd="0" presId="urn:microsoft.com/office/officeart/2018/2/layout/IconLabelDescriptionList"/>
    <dgm:cxn modelId="{21A42E84-27FE-4A1F-A5FD-0466D6D4AD72}" type="presParOf" srcId="{A72CF15F-F888-4DEE-9314-77C1563BCD63}" destId="{5B979BF5-F5E4-4E48-A768-D2637A8B3678}" srcOrd="1" destOrd="0" presId="urn:microsoft.com/office/officeart/2018/2/layout/IconLabelDescriptionList"/>
    <dgm:cxn modelId="{76FF146A-D3D6-4C27-BBBC-FDF1F65CEB72}" type="presParOf" srcId="{A72CF15F-F888-4DEE-9314-77C1563BCD63}" destId="{91F0E395-7F77-4FFF-8724-38F3480477D9}" srcOrd="2" destOrd="0" presId="urn:microsoft.com/office/officeart/2018/2/layout/IconLabelDescriptionList"/>
    <dgm:cxn modelId="{B5F435B2-8BB3-4BB4-97AD-05E60CD7051B}" type="presParOf" srcId="{A72CF15F-F888-4DEE-9314-77C1563BCD63}" destId="{EACF5174-5A45-4F51-B35B-89C1E18B42DD}" srcOrd="3" destOrd="0" presId="urn:microsoft.com/office/officeart/2018/2/layout/IconLabelDescriptionList"/>
    <dgm:cxn modelId="{18760F4A-8EF8-4094-B18E-BFD06693F347}" type="presParOf" srcId="{A72CF15F-F888-4DEE-9314-77C1563BCD63}" destId="{18807A93-BAAA-48B0-A15A-87800313F5E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D96C1-FF40-464A-9BD1-EA4C1A8B0DBA}">
      <dsp:nvSpPr>
        <dsp:cNvPr id="0" name=""/>
        <dsp:cNvSpPr/>
      </dsp:nvSpPr>
      <dsp:spPr>
        <a:xfrm>
          <a:off x="540" y="1761543"/>
          <a:ext cx="665191" cy="66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02C69-9FCD-4307-9516-987024664325}">
      <dsp:nvSpPr>
        <dsp:cNvPr id="0" name=""/>
        <dsp:cNvSpPr/>
      </dsp:nvSpPr>
      <dsp:spPr>
        <a:xfrm>
          <a:off x="540" y="2550683"/>
          <a:ext cx="1900546" cy="39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Research Origin &amp; Leader:</a:t>
          </a:r>
        </a:p>
      </dsp:txBody>
      <dsp:txXfrm>
        <a:off x="540" y="2550683"/>
        <a:ext cx="1900546" cy="391987"/>
      </dsp:txXfrm>
    </dsp:sp>
    <dsp:sp modelId="{DEE76206-60D7-4A49-A5FC-C7ECEC46C726}">
      <dsp:nvSpPr>
        <dsp:cNvPr id="0" name=""/>
        <dsp:cNvSpPr/>
      </dsp:nvSpPr>
      <dsp:spPr>
        <a:xfrm>
          <a:off x="540" y="3000321"/>
          <a:ext cx="1900546" cy="164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Matthew Schroder</a:t>
          </a:r>
        </a:p>
      </dsp:txBody>
      <dsp:txXfrm>
        <a:off x="540" y="3000321"/>
        <a:ext cx="1900546" cy="1643747"/>
      </dsp:txXfrm>
    </dsp:sp>
    <dsp:sp modelId="{0DCF2850-2609-4AE6-A753-61058FCB6755}">
      <dsp:nvSpPr>
        <dsp:cNvPr id="0" name=""/>
        <dsp:cNvSpPr/>
      </dsp:nvSpPr>
      <dsp:spPr>
        <a:xfrm>
          <a:off x="2233683" y="1761543"/>
          <a:ext cx="665191" cy="66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06B94-1004-4FCF-B5AE-BB8E6113DA07}">
      <dsp:nvSpPr>
        <dsp:cNvPr id="0" name=""/>
        <dsp:cNvSpPr/>
      </dsp:nvSpPr>
      <dsp:spPr>
        <a:xfrm>
          <a:off x="2233683" y="2550683"/>
          <a:ext cx="1900546" cy="39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Collection &amp; Processing:</a:t>
          </a:r>
        </a:p>
      </dsp:txBody>
      <dsp:txXfrm>
        <a:off x="2233683" y="2550683"/>
        <a:ext cx="1900546" cy="391987"/>
      </dsp:txXfrm>
    </dsp:sp>
    <dsp:sp modelId="{FA0956B0-4272-44D9-9D93-CD44A1076F08}">
      <dsp:nvSpPr>
        <dsp:cNvPr id="0" name=""/>
        <dsp:cNvSpPr/>
      </dsp:nvSpPr>
      <dsp:spPr>
        <a:xfrm>
          <a:off x="2233683" y="3000321"/>
          <a:ext cx="1900546" cy="164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Bradley Carter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Chris Sutton</a:t>
          </a:r>
        </a:p>
      </dsp:txBody>
      <dsp:txXfrm>
        <a:off x="2233683" y="3000321"/>
        <a:ext cx="1900546" cy="1643747"/>
      </dsp:txXfrm>
    </dsp:sp>
    <dsp:sp modelId="{76257DF3-FBD5-4554-96FC-52AFFA36816B}">
      <dsp:nvSpPr>
        <dsp:cNvPr id="0" name=""/>
        <dsp:cNvSpPr/>
      </dsp:nvSpPr>
      <dsp:spPr>
        <a:xfrm>
          <a:off x="4466825" y="1761543"/>
          <a:ext cx="665191" cy="66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0E395-7F77-4FFF-8724-38F3480477D9}">
      <dsp:nvSpPr>
        <dsp:cNvPr id="0" name=""/>
        <dsp:cNvSpPr/>
      </dsp:nvSpPr>
      <dsp:spPr>
        <a:xfrm>
          <a:off x="4466825" y="2550683"/>
          <a:ext cx="1900546" cy="39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Network Training &amp; media demo:</a:t>
          </a:r>
        </a:p>
      </dsp:txBody>
      <dsp:txXfrm>
        <a:off x="4466825" y="2550683"/>
        <a:ext cx="1900546" cy="391987"/>
      </dsp:txXfrm>
    </dsp:sp>
    <dsp:sp modelId="{18807A93-BAAA-48B0-A15A-87800313F5EF}">
      <dsp:nvSpPr>
        <dsp:cNvPr id="0" name=""/>
        <dsp:cNvSpPr/>
      </dsp:nvSpPr>
      <dsp:spPr>
        <a:xfrm>
          <a:off x="4466825" y="3000321"/>
          <a:ext cx="1900546" cy="164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Justin Cao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Sean Gately</a:t>
          </a:r>
        </a:p>
      </dsp:txBody>
      <dsp:txXfrm>
        <a:off x="4466825" y="3000321"/>
        <a:ext cx="1900546" cy="164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0C7AD-1D09-604F-B358-9E58723C7512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184D7-DF21-8D47-BB93-586FDF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explaining our project I will briefly introduce our members and what key roles and contributions each participated in. </a:t>
            </a:r>
          </a:p>
          <a:p>
            <a:r>
              <a:rPr lang="en-US" dirty="0"/>
              <a:t>While we all collaborated on everything as our project changed vastly over the course, we generally broke in this these roles.</a:t>
            </a:r>
          </a:p>
          <a:p>
            <a:r>
              <a:rPr lang="en-US" dirty="0"/>
              <a:t>As you you can see the origin of our idea came from Matthew so he served as leader.</a:t>
            </a:r>
          </a:p>
          <a:p>
            <a:r>
              <a:rPr lang="en-US" dirty="0"/>
              <a:t>With Chris and Brad being in charge mostly of Data collection and Processing</a:t>
            </a:r>
          </a:p>
          <a:p>
            <a:r>
              <a:rPr lang="en-US" dirty="0"/>
              <a:t>And Networking Management and compilation were left up to </a:t>
            </a:r>
            <a:r>
              <a:rPr lang="en-US" dirty="0" err="1"/>
              <a:t>justin</a:t>
            </a:r>
            <a:r>
              <a:rPr lang="en-US"/>
              <a:t>(Me) </a:t>
            </a:r>
            <a:r>
              <a:rPr lang="en-US" dirty="0"/>
              <a:t>and Sean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184D7-DF21-8D47-BB93-586FDFA55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by the image our research has to do with exercise.</a:t>
            </a:r>
          </a:p>
          <a:p>
            <a:r>
              <a:rPr lang="en-US" dirty="0"/>
              <a:t>In particularly the squat.</a:t>
            </a:r>
          </a:p>
          <a:p>
            <a:r>
              <a:rPr lang="en-US" dirty="0"/>
              <a:t>The idea was for us to develop a neural network that can</a:t>
            </a:r>
          </a:p>
          <a:p>
            <a:r>
              <a:rPr lang="en-US" dirty="0"/>
              <a:t>Accept live such as images or videos from a webcam</a:t>
            </a:r>
          </a:p>
          <a:p>
            <a:r>
              <a:rPr lang="en-US" dirty="0"/>
              <a:t> Or static images such as from google</a:t>
            </a:r>
          </a:p>
          <a:p>
            <a:r>
              <a:rPr lang="en-US" dirty="0"/>
              <a:t>And for our network to determine not only if the exercise in question was a squat</a:t>
            </a:r>
          </a:p>
          <a:p>
            <a:r>
              <a:rPr lang="en-US" dirty="0"/>
              <a:t>But also the performance of the said squad for example judge the form or </a:t>
            </a:r>
            <a:r>
              <a:rPr lang="en-US" dirty="0" err="1"/>
              <a:t>techinque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184D7-DF21-8D47-BB93-586FDFA55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begin our process we first needed an input.</a:t>
            </a:r>
          </a:p>
          <a:p>
            <a:r>
              <a:rPr lang="en-US" dirty="0"/>
              <a:t>A collection of images.</a:t>
            </a:r>
          </a:p>
          <a:p>
            <a:r>
              <a:rPr lang="en-US" dirty="0"/>
              <a:t>To achieve that we used a data scrapper in conjunction with google images to get our data set</a:t>
            </a:r>
          </a:p>
          <a:p>
            <a:r>
              <a:rPr lang="en-US" dirty="0"/>
              <a:t>Images were then split into two categories good squats and non squats</a:t>
            </a:r>
          </a:p>
          <a:p>
            <a:r>
              <a:rPr lang="en-US" dirty="0"/>
              <a:t>Reshape to be used in </a:t>
            </a:r>
            <a:r>
              <a:rPr lang="en-US" dirty="0" err="1"/>
              <a:t>Numpy</a:t>
            </a:r>
            <a:r>
              <a:rPr lang="en-US" dirty="0"/>
              <a:t> arrays for our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184D7-DF21-8D47-BB93-586FDFA55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9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going to much into the architecture of this network as that is all in our demo</a:t>
            </a:r>
          </a:p>
          <a:p>
            <a:r>
              <a:rPr lang="en-US" dirty="0"/>
              <a:t>We will be explain the pros and why we choose a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CNNs excel for image data inputs</a:t>
            </a:r>
          </a:p>
          <a:p>
            <a:r>
              <a:rPr lang="en-US" dirty="0"/>
              <a:t>As They Preserve the spatial relationship between pixels, features and weights.</a:t>
            </a:r>
          </a:p>
          <a:p>
            <a:r>
              <a:rPr lang="en-US" dirty="0"/>
              <a:t>Reusability is key</a:t>
            </a:r>
          </a:p>
          <a:p>
            <a:r>
              <a:rPr lang="en-US" dirty="0"/>
              <a:t>They are also ideal for classifications and prediction problems</a:t>
            </a:r>
          </a:p>
          <a:p>
            <a:r>
              <a:rPr lang="en-US" dirty="0"/>
              <a:t>As they are designed to be invariant to object position and distortion</a:t>
            </a:r>
          </a:p>
          <a:p>
            <a:r>
              <a:rPr lang="en-US" dirty="0"/>
              <a:t>So dealing with our images and form in exercise was obvious.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184D7-DF21-8D47-BB93-586FDFA55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CB12-316B-2D43-B1D5-725B2EBEB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BB16D-6507-A646-AEF2-48DDB84C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B798-E337-5143-9A02-C3C140C9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3F97-058F-4A43-B551-38AAE3DB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7C80-F49E-B249-B740-AFB0B338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C5DC-33AA-2448-A6A7-A47CD75D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C4BB7-DD69-6249-890E-E3A7010A8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78BA5-1251-4B40-A327-4547C210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12E36-52F9-CD49-8631-9D4D429B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06EB-0284-3746-8E77-71C1C06D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EF079-E4A0-0943-AB01-4FBA4ADCE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3C0C-1144-7B40-9D13-6304BBEB7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F47D-6002-AB48-9B08-D53E54C9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D274-111B-8143-B38E-AA5355F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2F6C-CD03-D745-96F7-10031F5C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4A09-3F42-F84E-ABB3-96DE9FC6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9807-4AC5-4141-9B20-231BD941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9798-C3D9-F941-8BBA-95543464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DF1E-B8B8-6146-BD2D-C513CDAB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1D21-F880-454F-844C-87A572A8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6E0-70E2-2A4B-957D-551AE86A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AD31-A8E8-2F48-8F0A-3AC39B8D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92F6-7B5E-D74C-B92B-B9BEFE67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F810-1E8B-FD49-A043-2D82DDFB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18A7-6AC5-4A45-8A10-249F4049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5DC9-231E-1046-B1EB-278AA1E6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FC27-7A05-A145-BC35-062B70B6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669BA-7C89-EC47-B84E-5BBEFC9F3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B56D-6EBF-EB40-A052-120677B3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396C-AB8A-6548-B35F-A1B0330F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AF5E-EE3F-8D44-8807-172601B5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7E3D-4173-6349-A6AB-7093A8C9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0A29-60BB-BD49-961E-9B6A3995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8D2D6-15D1-6543-9EF4-6871BF1C9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C2E2E-A670-9847-9C81-DE2E3AE01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1BEFD-4164-6944-B660-125C12090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7E4CB-9FDA-DD4E-8882-50D2AF08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A80DC-EA08-4246-9457-981D978A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6E483-DFFB-F14B-BAF7-E8C3FD44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E6C7-0755-F84F-84FC-644D788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97C8A-B3B3-BA48-88D3-59E8546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FF200-7499-3D4C-A16F-6E9776BA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59570-3EDF-FC43-8612-26BF152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9891F-701B-F44F-8919-0037E898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FF9D4-B501-764F-9D93-B2764CC1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AD329-4262-E645-8C60-BCA45B7A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3B06-53C4-E847-9AB2-896284CD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F1B7-2E47-6346-817C-F6AF120E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83E17-6A63-0345-AB20-1A407DC3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84DE-F32A-9F4D-B0B3-8D6980D9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7DABD-4E39-0541-9F12-3EE66D32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8A1E2-97C0-0343-A1A3-FBD09C60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CA1C-DC9F-CD47-83A4-32E042D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8F0CD-48E2-DC4C-9E06-EC7B4F874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095F8-0DC0-754F-B808-752B5509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C7509-A766-6541-BF4F-AF3411E0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A74ED-D061-9048-8915-9DCFEDF6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E05D-1DC5-F04C-A906-58537619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25C3-25E5-1343-BF55-3E61B6F2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28E3-CE80-1C46-B92E-5B124934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A7C4-EFB6-6441-997A-9203488F2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9AA4-D78B-2E4A-9E33-E1CFFA1D578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6B35-BAF6-8E4B-A702-1EABA281B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C7FA-9B5F-5E42-9473-515D554F5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78AD-84EE-7444-BD87-EC1AC71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900A3-4340-844F-B45E-9F4E3C90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04536-5289-4342-9A4F-436B3497F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Of human motion and excersise</a:t>
            </a:r>
          </a:p>
        </p:txBody>
      </p:sp>
    </p:spTree>
    <p:extLst>
      <p:ext uri="{BB962C8B-B14F-4D97-AF65-F5344CB8AC3E}">
        <p14:creationId xmlns:p14="http://schemas.microsoft.com/office/powerpoint/2010/main" val="401032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9C93B6-68D6-EF42-97A2-65EE9351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Members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Contributions</a:t>
            </a:r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92C310DD-FD8B-4173-9108-79E6AA74A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41082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6A099E-1D8C-C04C-92F0-B1FAA799FA57}"/>
              </a:ext>
            </a:extLst>
          </p:cNvPr>
          <p:cNvSpPr txBox="1"/>
          <p:nvPr/>
        </p:nvSpPr>
        <p:spPr>
          <a:xfrm>
            <a:off x="1219200" y="1594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5425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0079BC-9601-2545-84C8-7ABCE769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The Idea </a:t>
            </a:r>
          </a:p>
        </p:txBody>
      </p:sp>
      <p:pic>
        <p:nvPicPr>
          <p:cNvPr id="8" name="Content Placeholder 7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30D10657-5CF2-9843-B9C9-B4B10188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77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C2E5C4-429D-6549-AFC9-7949039FE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Live or Static data input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Feed forward Network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Squat Detection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Squat Performance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Form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53454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A picture containing building, person, outdoor&#10;&#10;Description automatically generated">
            <a:extLst>
              <a:ext uri="{FF2B5EF4-FFF2-40B4-BE49-F238E27FC236}">
                <a16:creationId xmlns:a16="http://schemas.microsoft.com/office/drawing/2014/main" id="{932815C8-16FF-4344-9281-DC34D74E7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-2" b="31026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77B28D2-D4A1-FF4C-80CC-0AE458113E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t="1009" b="1573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D5DA-06D3-EC4F-BE35-D7A4E86E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2B8206-48EB-7C41-A71C-874E98FD8909}"/>
              </a:ext>
            </a:extLst>
          </p:cNvPr>
          <p:cNvSpPr txBox="1">
            <a:spLocks/>
          </p:cNvSpPr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Image Scrapper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Google Images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Categorize Images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Reformat Images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Reshape to NumPy Arrays</a:t>
            </a:r>
          </a:p>
        </p:txBody>
      </p:sp>
    </p:spTree>
    <p:extLst>
      <p:ext uri="{BB962C8B-B14F-4D97-AF65-F5344CB8AC3E}">
        <p14:creationId xmlns:p14="http://schemas.microsoft.com/office/powerpoint/2010/main" val="68075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64B610-7B88-374A-89EC-934E3885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Network</a:t>
            </a:r>
          </a:p>
        </p:txBody>
      </p:sp>
      <p:pic>
        <p:nvPicPr>
          <p:cNvPr id="20" name="Content Placeholder 19" descr="Chart, radar chart&#10;&#10;Description automatically generated">
            <a:extLst>
              <a:ext uri="{FF2B5EF4-FFF2-40B4-BE49-F238E27FC236}">
                <a16:creationId xmlns:a16="http://schemas.microsoft.com/office/drawing/2014/main" id="{D6682DF7-1EA5-AE47-B808-2A4CE98CC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84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B7F42-69E6-DE4D-B9AE-66F2035A2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Convolutional Neural Network (CNN)</a:t>
            </a:r>
          </a:p>
          <a:p>
            <a:pPr lvl="1"/>
            <a:r>
              <a:rPr lang="en-US" sz="2200"/>
              <a:t>Excel for image data inputs</a:t>
            </a:r>
          </a:p>
          <a:p>
            <a:pPr lvl="1"/>
            <a:r>
              <a:rPr lang="en-US" sz="2200"/>
              <a:t>Reusability</a:t>
            </a:r>
          </a:p>
          <a:p>
            <a:pPr lvl="1"/>
            <a:r>
              <a:rPr lang="en-US" sz="2200"/>
              <a:t>Ideal for classifications and prediction problems</a:t>
            </a:r>
          </a:p>
        </p:txBody>
      </p:sp>
    </p:spTree>
    <p:extLst>
      <p:ext uri="{BB962C8B-B14F-4D97-AF65-F5344CB8AC3E}">
        <p14:creationId xmlns:p14="http://schemas.microsoft.com/office/powerpoint/2010/main" val="76469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9821-B125-C94E-95EB-39DD69F6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5AC4-A7C6-344A-A26A-16CF975F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405</Words>
  <Application>Microsoft Macintosh PowerPoint</Application>
  <PresentationFormat>Widescreen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Leabra</vt:lpstr>
      <vt:lpstr>Members &amp;  Contributions</vt:lpstr>
      <vt:lpstr>The Idea </vt:lpstr>
      <vt:lpstr>Data Collection</vt:lpstr>
      <vt:lpstr>The Network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Leabra</dc:title>
  <dc:creator>Microsoft Office User</dc:creator>
  <cp:lastModifiedBy>Microsoft Office User</cp:lastModifiedBy>
  <cp:revision>2</cp:revision>
  <dcterms:created xsi:type="dcterms:W3CDTF">2021-05-03T00:02:04Z</dcterms:created>
  <dcterms:modified xsi:type="dcterms:W3CDTF">2021-05-03T00:04:47Z</dcterms:modified>
</cp:coreProperties>
</file>