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61" r:id="rId6"/>
    <p:sldId id="266" r:id="rId7"/>
    <p:sldId id="267" r:id="rId8"/>
    <p:sldId id="260" r:id="rId9"/>
    <p:sldId id="271" r:id="rId10"/>
    <p:sldId id="268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1" autoAdjust="0"/>
    <p:restoredTop sz="85640"/>
  </p:normalViewPr>
  <p:slideViewPr>
    <p:cSldViewPr snapToGrid="0" snapToObjects="1">
      <p:cViewPr varScale="1">
        <p:scale>
          <a:sx n="84" d="100"/>
          <a:sy n="84" d="100"/>
        </p:scale>
        <p:origin x="1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F3972-88BA-B047-80E8-38DDABAD6C22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7AB99-5CDC-0143-BDAD-5DCCF808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32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briefly explain what a tagged sentence is – super short maybe 30 seconds or less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7AB99-5CDC-0143-BDAD-5DCCF808DC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83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Briefly explain the general model prototype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7AB99-5CDC-0143-BDAD-5DCCF808DC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14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can maybe talk about how and why the Latin model achieved a slightly lower accuracy rate (if anyone really knows why)</a:t>
            </a:r>
          </a:p>
          <a:p>
            <a:r>
              <a:rPr lang="en-US" dirty="0"/>
              <a:t>Emphasize that we were successful in achieving goals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7AB99-5CDC-0143-BDAD-5DCCF808DC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09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Approx</a:t>
            </a:r>
            <a:r>
              <a:rPr lang="en-US" dirty="0"/>
              <a:t> 2 minutes for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7AB99-5CDC-0143-BDAD-5DCCF808DC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91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3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99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28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7000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75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36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59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741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8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60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8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2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2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6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9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62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95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77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What is Natural Language Processing? - Expert System | Expert.ai">
            <a:extLst>
              <a:ext uri="{FF2B5EF4-FFF2-40B4-BE49-F238E27FC236}">
                <a16:creationId xmlns:a16="http://schemas.microsoft.com/office/drawing/2014/main" id="{8CF4003B-B113-3E49-A8DA-2626108A9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2" y="2"/>
            <a:ext cx="10667998" cy="378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A657AD-BBAE-C54D-BB3A-34CA7CF7E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/>
              <a:t>Parts of Speech Tagging CNN</a:t>
            </a:r>
            <a:endParaRPr lang="en-US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2DF57-E945-EB45-B589-56EB00844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784962"/>
            <a:ext cx="7197726" cy="2554877"/>
          </a:xfrm>
        </p:spPr>
        <p:txBody>
          <a:bodyPr>
            <a:normAutofit/>
          </a:bodyPr>
          <a:lstStyle/>
          <a:p>
            <a:r>
              <a:rPr lang="en-US" cap="none"/>
              <a:t>Tristan Stuart</a:t>
            </a:r>
          </a:p>
          <a:p>
            <a:r>
              <a:rPr lang="en-US" cap="none"/>
              <a:t>Bailie Delpire</a:t>
            </a:r>
          </a:p>
          <a:p>
            <a:r>
              <a:rPr lang="en-US" cap="none"/>
              <a:t>Foram Patel</a:t>
            </a:r>
          </a:p>
          <a:p>
            <a:r>
              <a:rPr lang="en-US" cap="none"/>
              <a:t>Johnathan Bevers</a:t>
            </a:r>
          </a:p>
          <a:p>
            <a:r>
              <a:rPr lang="en-US" cap="none"/>
              <a:t>Marie McCord 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C04A5-B48E-5748-847D-C97024417F52}"/>
              </a:ext>
            </a:extLst>
          </p:cNvPr>
          <p:cNvSpPr txBox="1"/>
          <p:nvPr/>
        </p:nvSpPr>
        <p:spPr>
          <a:xfrm>
            <a:off x="5989319" y="4292959"/>
            <a:ext cx="46786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solidFill>
                  <a:schemeClr val="tx2"/>
                </a:solidFill>
              </a:rPr>
              <a:t>CSCI 4850 Neural Nets</a:t>
            </a:r>
          </a:p>
          <a:p>
            <a:r>
              <a:rPr lang="en-US" sz="2200">
                <a:solidFill>
                  <a:schemeClr val="tx2"/>
                </a:solidFill>
              </a:rPr>
              <a:t>Final Project Presentation &amp; Demo</a:t>
            </a:r>
          </a:p>
          <a:p>
            <a:r>
              <a:rPr lang="en-US" sz="2200">
                <a:solidFill>
                  <a:schemeClr val="tx2"/>
                </a:solidFill>
              </a:rPr>
              <a:t>May 3</a:t>
            </a:r>
            <a:r>
              <a:rPr lang="en-US" sz="2200" baseline="30000">
                <a:solidFill>
                  <a:schemeClr val="tx2"/>
                </a:solidFill>
              </a:rPr>
              <a:t>rd</a:t>
            </a:r>
            <a:r>
              <a:rPr lang="en-US" sz="2200">
                <a:solidFill>
                  <a:schemeClr val="tx2"/>
                </a:solidFill>
              </a:rPr>
              <a:t>, 2021</a:t>
            </a:r>
            <a:endParaRPr lang="en-US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83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D899-6831-A34D-9DAB-9A5F9461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8BA36-DA45-8A42-B4DE-0BCABCDC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Tristan Stuart</a:t>
            </a:r>
          </a:p>
          <a:p>
            <a:pPr marL="0" indent="0">
              <a:buNone/>
            </a:pPr>
            <a:r>
              <a:rPr lang="en-US" dirty="0" err="1"/>
              <a:t>Bailie</a:t>
            </a:r>
            <a:r>
              <a:rPr lang="en-US" dirty="0"/>
              <a:t> </a:t>
            </a:r>
            <a:r>
              <a:rPr lang="en-US" dirty="0" err="1"/>
              <a:t>Delpire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Foram</a:t>
            </a:r>
            <a:r>
              <a:rPr lang="en-US" dirty="0"/>
              <a:t> Patel</a:t>
            </a:r>
          </a:p>
          <a:p>
            <a:pPr marL="0" indent="0">
              <a:buNone/>
            </a:pPr>
            <a:r>
              <a:rPr lang="en-US" dirty="0"/>
              <a:t>Johnathan Bevers</a:t>
            </a:r>
          </a:p>
          <a:p>
            <a:pPr marL="0" indent="0">
              <a:buNone/>
            </a:pPr>
            <a:r>
              <a:rPr lang="en-US" dirty="0"/>
              <a:t>Marie McCord</a:t>
            </a:r>
          </a:p>
          <a:p>
            <a:endParaRPr lang="en-US" dirty="0"/>
          </a:p>
        </p:txBody>
      </p:sp>
      <p:pic>
        <p:nvPicPr>
          <p:cNvPr id="4" name="Picture 2" descr="Natural Language Processing: The next disruptive technology under AI–Part I  | Xoriant">
            <a:extLst>
              <a:ext uri="{FF2B5EF4-FFF2-40B4-BE49-F238E27FC236}">
                <a16:creationId xmlns:a16="http://schemas.microsoft.com/office/drawing/2014/main" id="{25803AC4-851C-7148-8A70-002F1B402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311" y="2019301"/>
            <a:ext cx="65151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655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01DF-56D4-9D4C-84F0-37172859E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		</a:t>
            </a:r>
            <a:r>
              <a:rPr lang="en-US" sz="9600" dirty="0"/>
              <a:t>Questions?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B021F05-911F-9040-BD91-8951B89DB5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6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7910EA-0324-A647-A84B-007AD4F1D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7F57A-B9DF-6D49-8336-8F39A00D7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NLP (Natural Language Processing) in AI has many uses</a:t>
            </a:r>
          </a:p>
          <a:p>
            <a:pPr marL="0" indent="0">
              <a:buNone/>
            </a:pPr>
            <a:r>
              <a:rPr lang="en-US" dirty="0"/>
              <a:t>NLP in AI has come very far, but still has a ways to go</a:t>
            </a:r>
          </a:p>
          <a:p>
            <a:pPr marL="0" indent="0">
              <a:buNone/>
            </a:pPr>
            <a:r>
              <a:rPr lang="en-US" dirty="0"/>
              <a:t>Recognizing parts of speech is one aspect of NLP</a:t>
            </a:r>
          </a:p>
          <a:p>
            <a:pPr marL="0" indent="0">
              <a:buNone/>
            </a:pPr>
            <a:r>
              <a:rPr lang="en-US" i="1" dirty="0"/>
              <a:t>Do NLP and Neural Networks have a future together?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176" name="Picture 8" descr="How will Natural Language Processing (NLP) change the World - Pye AI">
            <a:extLst>
              <a:ext uri="{FF2B5EF4-FFF2-40B4-BE49-F238E27FC236}">
                <a16:creationId xmlns:a16="http://schemas.microsoft.com/office/drawing/2014/main" id="{1E18F5AA-8BA3-E14E-A171-74DA97311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112" y="1069022"/>
            <a:ext cx="5324475" cy="496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61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7EB4F-923D-104F-A54F-9BC047A1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00715-A7E4-AF4B-A39F-12A4EE527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Tag parts of speech using a neural network</a:t>
            </a:r>
          </a:p>
          <a:p>
            <a:pPr marL="0" indent="0">
              <a:buNone/>
            </a:pPr>
            <a:r>
              <a:rPr lang="en-US" dirty="0"/>
              <a:t>Create a generic model prototype that can be trained for any language</a:t>
            </a:r>
          </a:p>
          <a:p>
            <a:pPr marL="0" indent="0">
              <a:buNone/>
            </a:pPr>
            <a:r>
              <a:rPr lang="en-US" dirty="0"/>
              <a:t>Train and test for both English and Latin</a:t>
            </a:r>
          </a:p>
          <a:p>
            <a:pPr marL="0" indent="0">
              <a:buNone/>
            </a:pPr>
            <a:r>
              <a:rPr lang="en-US" dirty="0"/>
              <a:t>Achieve a 93% or higher accuracy rate</a:t>
            </a:r>
          </a:p>
        </p:txBody>
      </p:sp>
    </p:spTree>
    <p:extLst>
      <p:ext uri="{BB962C8B-B14F-4D97-AF65-F5344CB8AC3E}">
        <p14:creationId xmlns:p14="http://schemas.microsoft.com/office/powerpoint/2010/main" val="7940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A4BD-E43F-4F48-97A7-355C355B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Tagged sentence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0D53E-AD7C-B449-8E8D-F8B329787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elp me come up with two sentences using all eight parts of speech. - Quora">
            <a:extLst>
              <a:ext uri="{FF2B5EF4-FFF2-40B4-BE49-F238E27FC236}">
                <a16:creationId xmlns:a16="http://schemas.microsoft.com/office/drawing/2014/main" id="{99579150-DC9C-3943-972F-C2761F918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81" y="2097088"/>
            <a:ext cx="6880860" cy="419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21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8540-E25E-3C43-AFAD-E69DE373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B7091-9321-B24E-9270-CA41E3AD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Convolutional Neural Network</a:t>
            </a:r>
          </a:p>
          <a:p>
            <a:pPr marL="0" indent="0">
              <a:buNone/>
            </a:pPr>
            <a:r>
              <a:rPr lang="en-US" dirty="0"/>
              <a:t>Embedding layer of pretrained word embeddings</a:t>
            </a:r>
          </a:p>
          <a:p>
            <a:pPr marL="0" indent="0">
              <a:buNone/>
            </a:pPr>
            <a:r>
              <a:rPr lang="en-US" dirty="0"/>
              <a:t>Dropout layers and dense layers using </a:t>
            </a:r>
            <a:r>
              <a:rPr lang="en-US" dirty="0" err="1"/>
              <a:t>relu</a:t>
            </a:r>
            <a:r>
              <a:rPr lang="en-US" dirty="0"/>
              <a:t> (multiple pairs)</a:t>
            </a:r>
          </a:p>
          <a:p>
            <a:pPr marL="0" indent="0">
              <a:buNone/>
            </a:pPr>
            <a:r>
              <a:rPr lang="en-US" dirty="0"/>
              <a:t>Dense output layer using </a:t>
            </a:r>
            <a:r>
              <a:rPr lang="en-US" dirty="0" err="1"/>
              <a:t>softmax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Categorical </a:t>
            </a:r>
            <a:r>
              <a:rPr lang="en-US" dirty="0" err="1"/>
              <a:t>Crossentropy</a:t>
            </a:r>
            <a:r>
              <a:rPr lang="en-US" dirty="0"/>
              <a:t> loss function</a:t>
            </a:r>
          </a:p>
          <a:p>
            <a:pPr marL="0" indent="0">
              <a:buNone/>
            </a:pPr>
            <a:r>
              <a:rPr lang="en-US" dirty="0"/>
              <a:t>Adam optimizer</a:t>
            </a:r>
          </a:p>
        </p:txBody>
      </p:sp>
    </p:spTree>
    <p:extLst>
      <p:ext uri="{BB962C8B-B14F-4D97-AF65-F5344CB8AC3E}">
        <p14:creationId xmlns:p14="http://schemas.microsoft.com/office/powerpoint/2010/main" val="278155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F84F-CBB7-B04C-A67E-34709B6DF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211B3-2526-6442-BB4D-5D10AF79E2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cap="none" dirty="0"/>
              <a:t>English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CD7C3B-4552-594D-AFB9-986F097803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Brown, Treebank, and Conll2000 corpora </a:t>
            </a:r>
          </a:p>
          <a:p>
            <a:pPr marL="0" indent="0">
              <a:buNone/>
            </a:pPr>
            <a:r>
              <a:rPr lang="en-US" dirty="0"/>
              <a:t>Embedding matrix of Word2Vec’s pretrained Google News corpus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FDD154-4942-3E44-94A3-534E7065B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cap="none" dirty="0"/>
              <a:t>Latin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5016B-0C77-844B-A9F3-DFAFB97F249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Universal Dependencies LLCT, ITTB, and PROIEL corpora </a:t>
            </a:r>
          </a:p>
          <a:p>
            <a:pPr marL="0" indent="0">
              <a:buNone/>
            </a:pPr>
            <a:r>
              <a:rPr lang="en-US" dirty="0"/>
              <a:t>Embedding matrix of Word2Vec’s pretrained Continuous </a:t>
            </a:r>
            <a:r>
              <a:rPr lang="en-US" dirty="0" err="1"/>
              <a:t>Skipgram</a:t>
            </a:r>
            <a:r>
              <a:rPr lang="en-US" dirty="0"/>
              <a:t> of the Latin CoNLL17 corpus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0FA9F-1EC0-7344-AA69-B507684F94EC}"/>
              </a:ext>
            </a:extLst>
          </p:cNvPr>
          <p:cNvSpPr txBox="1"/>
          <p:nvPr/>
        </p:nvSpPr>
        <p:spPr>
          <a:xfrm>
            <a:off x="1370019" y="5791198"/>
            <a:ext cx="623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*Corpus (plural corpora): a large and structured collection of text</a:t>
            </a:r>
          </a:p>
        </p:txBody>
      </p:sp>
    </p:spTree>
    <p:extLst>
      <p:ext uri="{BB962C8B-B14F-4D97-AF65-F5344CB8AC3E}">
        <p14:creationId xmlns:p14="http://schemas.microsoft.com/office/powerpoint/2010/main" val="493254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DA8D5A0-8D1F-E145-9940-623257DAB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D10EA8-53F3-CA42-933C-1EEDFD475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Padded input sequences with zeros for uniform size dimensions</a:t>
            </a:r>
          </a:p>
          <a:p>
            <a:pPr marL="0" indent="0">
              <a:buNone/>
            </a:pPr>
            <a:r>
              <a:rPr lang="en-US" dirty="0"/>
              <a:t>Padding inflates accuracy rates</a:t>
            </a:r>
          </a:p>
          <a:p>
            <a:pPr marL="0" indent="0">
              <a:buNone/>
            </a:pPr>
            <a:r>
              <a:rPr lang="en-US" dirty="0"/>
              <a:t>Measured accuracy using an existing masked accuracy function</a:t>
            </a:r>
          </a:p>
        </p:txBody>
      </p:sp>
    </p:spTree>
    <p:extLst>
      <p:ext uri="{BB962C8B-B14F-4D97-AF65-F5344CB8AC3E}">
        <p14:creationId xmlns:p14="http://schemas.microsoft.com/office/powerpoint/2010/main" val="318726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B1E4-D9F0-2F43-9D31-359E9DC6CD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7A6F570-17F6-7544-B7A7-D1D778ECB2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9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5FC895-A22D-A143-8197-399833EB3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F3682-BFCA-764B-8048-B78541C71C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cap="none" dirty="0"/>
              <a:t>English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D7014-0610-E345-86B2-D1B3D1725F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98.57% Accuracy</a:t>
            </a:r>
          </a:p>
          <a:p>
            <a:r>
              <a:rPr lang="en-US" dirty="0"/>
              <a:t>96.54% Masked Accuracy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F76DC2-65D6-7E42-A2A4-5B3979985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cap="none" dirty="0"/>
              <a:t>Latin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8BBDBD2-8A7D-074C-BCAE-A725F55E7BE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98.01% Accuracy</a:t>
            </a:r>
          </a:p>
          <a:p>
            <a:r>
              <a:rPr lang="en-US" dirty="0"/>
              <a:t>93.62% Masked Accuracy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284304-2627-5048-B7AA-10D77C1E9072}"/>
              </a:ext>
            </a:extLst>
          </p:cNvPr>
          <p:cNvSpPr txBox="1"/>
          <p:nvPr/>
        </p:nvSpPr>
        <p:spPr>
          <a:xfrm>
            <a:off x="3509985" y="4760914"/>
            <a:ext cx="62098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Achieved all 4 goals!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Tag parts of speech using a neural network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prototype that can be trained for any language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Train and test for both English and Latin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93% or higher accuracy rate</a:t>
            </a:r>
          </a:p>
        </p:txBody>
      </p:sp>
      <p:pic>
        <p:nvPicPr>
          <p:cNvPr id="4098" name="Picture 2" descr="Who invented the check mark? - Quora">
            <a:extLst>
              <a:ext uri="{FF2B5EF4-FFF2-40B4-BE49-F238E27FC236}">
                <a16:creationId xmlns:a16="http://schemas.microsoft.com/office/drawing/2014/main" id="{4B85FB07-E021-7E4A-BB61-C8336A1D4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86" y="4868798"/>
            <a:ext cx="304800" cy="264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98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{899348B8-B078-2649-8968-A10AC5FA0366}tf10001122</Template>
  <TotalTime>389</TotalTime>
  <Words>360</Words>
  <Application>Microsoft Macintosh PowerPoint</Application>
  <PresentationFormat>Widescreen</PresentationFormat>
  <Paragraphs>68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Circuit</vt:lpstr>
      <vt:lpstr>Parts of Speech Tagging CNN</vt:lpstr>
      <vt:lpstr>Motivations</vt:lpstr>
      <vt:lpstr>goals</vt:lpstr>
      <vt:lpstr>Tagged sentence example</vt:lpstr>
      <vt:lpstr>Model pseudocode</vt:lpstr>
      <vt:lpstr>training</vt:lpstr>
      <vt:lpstr>Strategy</vt:lpstr>
      <vt:lpstr>Demo time</vt:lpstr>
      <vt:lpstr>Results</vt:lpstr>
      <vt:lpstr>Contributions</vt:lpstr>
      <vt:lpstr> 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Parts of Speech Processing Convolutional Neural Network</dc:title>
  <dc:creator>Marie  McCord</dc:creator>
  <cp:lastModifiedBy>Marie  McCord</cp:lastModifiedBy>
  <cp:revision>33</cp:revision>
  <dcterms:created xsi:type="dcterms:W3CDTF">2021-04-18T17:08:29Z</dcterms:created>
  <dcterms:modified xsi:type="dcterms:W3CDTF">2021-05-01T00:02:26Z</dcterms:modified>
</cp:coreProperties>
</file>