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095250b92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095250b92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95250b92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95250b92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095250b92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095250b92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1335cf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d1335cf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95250b92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95250b92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95250b92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95250b92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95250b92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95250b92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95250b92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095250b92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95250b92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95250b92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95250b92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095250b92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95250b92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095250b92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30825" y="208650"/>
            <a:ext cx="54237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Sorting Aid: Document Classification</a:t>
            </a:r>
            <a:endParaRPr sz="3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969450" y="2278225"/>
            <a:ext cx="4585200" cy="233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1400"/>
              <a:t>eam 5 - Sigmoid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Turner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Christian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Fox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Ghebranious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Munayfah Albaqami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- </a:t>
            </a:r>
            <a:r>
              <a:rPr lang="en"/>
              <a:t>Journal</a:t>
            </a:r>
            <a:r>
              <a:rPr lang="en"/>
              <a:t> Paper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 portion of journal paper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Munayfah - Milestone Writer 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Wrote and submitted numerous milsetones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- Coder, Group Leader 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 up with the original project idea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Found and made dataset accessible for all members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wrote significant amount of code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project makes use of convolutional neural networks to assess and identify document types for sorting purposes.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project’s dataset comes from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Originally wanted to scan invoices, but we later turned to classifying documents to make document sorting easier and since document sorting is a more general problem.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/>
              <a:t>Individual           Contributions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- Coder 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40575"/>
            <a:ext cx="85206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Wrote significant amount of code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Found scholarly source for </a:t>
            </a:r>
            <a:r>
              <a:rPr lang="en"/>
              <a:t>journal</a:t>
            </a:r>
            <a:r>
              <a:rPr lang="en"/>
              <a:t>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Organized all team meetings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- Book Keeper, Writer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Contributed</a:t>
            </a:r>
            <a:r>
              <a:rPr lang="en"/>
              <a:t> to Milestones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Contributed to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Organized Github and kept in touch with teammates in order to facilitate workflow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