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1335cf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1335cf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30825" y="208650"/>
            <a:ext cx="5423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Sorting Aid: Document Classification</a:t>
            </a:r>
            <a:endParaRPr sz="3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69450" y="2278225"/>
            <a:ext cx="4585200" cy="23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1400"/>
              <a:t>eam 5 - Sigmoid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Turner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Christian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Fox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Ghebranious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Munayfah Albaqami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