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0" r:id="rId6"/>
    <p:sldId id="261" r:id="rId7"/>
    <p:sldId id="262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 McEntire" initials="AM" lastIdx="1" clrIdx="0">
    <p:extLst>
      <p:ext uri="{19B8F6BF-5375-455C-9EA6-DF929625EA0E}">
        <p15:presenceInfo xmlns:p15="http://schemas.microsoft.com/office/powerpoint/2012/main" userId="Anthony  McEnt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D81BB-2C31-4FEB-BFD8-29FA47EADD71}" v="525" dt="2021-04-24T22:39:4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8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0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McEntire" userId="85de9bbdfe53eeac" providerId="LiveId" clId="{02FD81BB-2C31-4FEB-BFD8-29FA47EADD71}"/>
    <pc:docChg chg="undo custSel addSld modSld sldOrd">
      <pc:chgData name="Anthony McEntire" userId="85de9bbdfe53eeac" providerId="LiveId" clId="{02FD81BB-2C31-4FEB-BFD8-29FA47EADD71}" dt="2021-04-24T22:40:53.637" v="2449" actId="1076"/>
      <pc:docMkLst>
        <pc:docMk/>
      </pc:docMkLst>
      <pc:sldChg chg="addSp delSp modSp mod">
        <pc:chgData name="Anthony McEntire" userId="85de9bbdfe53eeac" providerId="LiveId" clId="{02FD81BB-2C31-4FEB-BFD8-29FA47EADD71}" dt="2021-04-24T22:38:35.021" v="2421" actId="20577"/>
        <pc:sldMkLst>
          <pc:docMk/>
          <pc:sldMk cId="263784652" sldId="258"/>
        </pc:sldMkLst>
        <pc:spChg chg="del">
          <ac:chgData name="Anthony McEntire" userId="85de9bbdfe53eeac" providerId="LiveId" clId="{02FD81BB-2C31-4FEB-BFD8-29FA47EADD71}" dt="2021-04-24T22:36:46.696" v="2394" actId="478"/>
          <ac:spMkLst>
            <pc:docMk/>
            <pc:sldMk cId="263784652" sldId="258"/>
            <ac:spMk id="2" creationId="{5E562972-3449-42D1-8185-B4BEFD52AB44}"/>
          </ac:spMkLst>
        </pc:spChg>
        <pc:spChg chg="add del mod">
          <ac:chgData name="Anthony McEntire" userId="85de9bbdfe53eeac" providerId="LiveId" clId="{02FD81BB-2C31-4FEB-BFD8-29FA47EADD71}" dt="2021-04-24T22:36:43.053" v="2393" actId="478"/>
          <ac:spMkLst>
            <pc:docMk/>
            <pc:sldMk cId="263784652" sldId="258"/>
            <ac:spMk id="38" creationId="{A5DC876C-F140-45B9-B948-1064FE468F20}"/>
          </ac:spMkLst>
        </pc:spChg>
        <pc:spChg chg="add del mod">
          <ac:chgData name="Anthony McEntire" userId="85de9bbdfe53eeac" providerId="LiveId" clId="{02FD81BB-2C31-4FEB-BFD8-29FA47EADD71}" dt="2021-04-24T22:36:50.550" v="2395" actId="478"/>
          <ac:spMkLst>
            <pc:docMk/>
            <pc:sldMk cId="263784652" sldId="258"/>
            <ac:spMk id="40" creationId="{6A802F27-77FB-4989-92EC-DA1EA6016DB6}"/>
          </ac:spMkLst>
        </pc:spChg>
        <pc:spChg chg="add mod">
          <ac:chgData name="Anthony McEntire" userId="85de9bbdfe53eeac" providerId="LiveId" clId="{02FD81BB-2C31-4FEB-BFD8-29FA47EADD71}" dt="2021-04-24T22:37:24.410" v="2417" actId="20577"/>
          <ac:spMkLst>
            <pc:docMk/>
            <pc:sldMk cId="263784652" sldId="258"/>
            <ac:spMk id="41" creationId="{20C16A67-4877-4B85-B2C6-0E234C19BD3C}"/>
          </ac:spMkLst>
        </pc:spChg>
        <pc:spChg chg="add del mod">
          <ac:chgData name="Anthony McEntire" userId="85de9bbdfe53eeac" providerId="LiveId" clId="{02FD81BB-2C31-4FEB-BFD8-29FA47EADD71}" dt="2021-04-24T22:37:09.690" v="2400"/>
          <ac:spMkLst>
            <pc:docMk/>
            <pc:sldMk cId="263784652" sldId="258"/>
            <ac:spMk id="42" creationId="{E32CB5E8-A741-4074-8B24-36410DCFAB36}"/>
          </ac:spMkLst>
        </pc:spChg>
        <pc:spChg chg="add mod">
          <ac:chgData name="Anthony McEntire" userId="85de9bbdfe53eeac" providerId="LiveId" clId="{02FD81BB-2C31-4FEB-BFD8-29FA47EADD71}" dt="2021-04-24T22:38:35.021" v="2421" actId="20577"/>
          <ac:spMkLst>
            <pc:docMk/>
            <pc:sldMk cId="263784652" sldId="258"/>
            <ac:spMk id="43" creationId="{5714A9CC-BA8E-43A7-8CC7-6FDF9A8971E6}"/>
          </ac:spMkLst>
        </pc:spChg>
        <pc:graphicFrameChg chg="del">
          <ac:chgData name="Anthony McEntire" userId="85de9bbdfe53eeac" providerId="LiveId" clId="{02FD81BB-2C31-4FEB-BFD8-29FA47EADD71}" dt="2021-04-24T22:36:36.410" v="2392" actId="478"/>
          <ac:graphicFrameMkLst>
            <pc:docMk/>
            <pc:sldMk cId="263784652" sldId="258"/>
            <ac:graphicFrameMk id="4" creationId="{FF3F0D82-0AA6-45C3-8367-955CBFA02ED6}"/>
          </ac:graphicFrameMkLst>
        </pc:graphicFrameChg>
      </pc:sldChg>
      <pc:sldChg chg="addSp modSp mod">
        <pc:chgData name="Anthony McEntire" userId="85de9bbdfe53eeac" providerId="LiveId" clId="{02FD81BB-2C31-4FEB-BFD8-29FA47EADD71}" dt="2021-04-24T22:24:05.240" v="1296" actId="20577"/>
        <pc:sldMkLst>
          <pc:docMk/>
          <pc:sldMk cId="3274100935" sldId="260"/>
        </pc:sldMkLst>
        <pc:spChg chg="add mod">
          <ac:chgData name="Anthony McEntire" userId="85de9bbdfe53eeac" providerId="LiveId" clId="{02FD81BB-2C31-4FEB-BFD8-29FA47EADD71}" dt="2021-04-24T22:24:02.251" v="1295" actId="20577"/>
          <ac:spMkLst>
            <pc:docMk/>
            <pc:sldMk cId="3274100935" sldId="260"/>
            <ac:spMk id="2" creationId="{B0D19F38-DA6E-4390-94FE-DBB93759A9BE}"/>
          </ac:spMkLst>
        </pc:spChg>
        <pc:spChg chg="add mod">
          <ac:chgData name="Anthony McEntire" userId="85de9bbdfe53eeac" providerId="LiveId" clId="{02FD81BB-2C31-4FEB-BFD8-29FA47EADD71}" dt="2021-04-24T22:24:05.240" v="1296" actId="20577"/>
          <ac:spMkLst>
            <pc:docMk/>
            <pc:sldMk cId="3274100935" sldId="260"/>
            <ac:spMk id="72" creationId="{9F1ACBD2-8DC8-4DAF-A58F-8A1987A5FF0D}"/>
          </ac:spMkLst>
        </pc:spChg>
      </pc:sldChg>
      <pc:sldChg chg="addSp modSp mod">
        <pc:chgData name="Anthony McEntire" userId="85de9bbdfe53eeac" providerId="LiveId" clId="{02FD81BB-2C31-4FEB-BFD8-29FA47EADD71}" dt="2021-04-24T22:29:39.850" v="1766" actId="21"/>
        <pc:sldMkLst>
          <pc:docMk/>
          <pc:sldMk cId="1985977507" sldId="261"/>
        </pc:sldMkLst>
        <pc:spChg chg="add mod">
          <ac:chgData name="Anthony McEntire" userId="85de9bbdfe53eeac" providerId="LiveId" clId="{02FD81BB-2C31-4FEB-BFD8-29FA47EADD71}" dt="2021-04-24T22:23:52.322" v="1284" actId="20577"/>
          <ac:spMkLst>
            <pc:docMk/>
            <pc:sldMk cId="1985977507" sldId="261"/>
            <ac:spMk id="39" creationId="{DFFE19E7-E6B4-45EF-8F01-DD4B92CA30CB}"/>
          </ac:spMkLst>
        </pc:spChg>
        <pc:spChg chg="add mod">
          <ac:chgData name="Anthony McEntire" userId="85de9bbdfe53eeac" providerId="LiveId" clId="{02FD81BB-2C31-4FEB-BFD8-29FA47EADD71}" dt="2021-04-24T22:29:39.850" v="1766" actId="21"/>
          <ac:spMkLst>
            <pc:docMk/>
            <pc:sldMk cId="1985977507" sldId="261"/>
            <ac:spMk id="41" creationId="{B220DB67-4FD4-49D9-811F-E42F3FEB1892}"/>
          </ac:spMkLst>
        </pc:spChg>
      </pc:sldChg>
      <pc:sldChg chg="addSp modSp mod">
        <pc:chgData name="Anthony McEntire" userId="85de9bbdfe53eeac" providerId="LiveId" clId="{02FD81BB-2C31-4FEB-BFD8-29FA47EADD71}" dt="2021-04-24T22:36:21.564" v="2391" actId="20577"/>
        <pc:sldMkLst>
          <pc:docMk/>
          <pc:sldMk cId="1161082997" sldId="262"/>
        </pc:sldMkLst>
        <pc:spChg chg="add mod">
          <ac:chgData name="Anthony McEntire" userId="85de9bbdfe53eeac" providerId="LiveId" clId="{02FD81BB-2C31-4FEB-BFD8-29FA47EADD71}" dt="2021-04-24T22:30:20.219" v="1791" actId="20577"/>
          <ac:spMkLst>
            <pc:docMk/>
            <pc:sldMk cId="1161082997" sldId="262"/>
            <ac:spMk id="39" creationId="{2304CA40-C757-4CCA-AF2B-7F45593C8393}"/>
          </ac:spMkLst>
        </pc:spChg>
        <pc:spChg chg="add mod">
          <ac:chgData name="Anthony McEntire" userId="85de9bbdfe53eeac" providerId="LiveId" clId="{02FD81BB-2C31-4FEB-BFD8-29FA47EADD71}" dt="2021-04-24T22:36:21.564" v="2391" actId="20577"/>
          <ac:spMkLst>
            <pc:docMk/>
            <pc:sldMk cId="1161082997" sldId="262"/>
            <ac:spMk id="41" creationId="{6395B3A8-76D7-4B37-A05F-D88DB818519B}"/>
          </ac:spMkLst>
        </pc:spChg>
      </pc:sldChg>
      <pc:sldChg chg="addSp delSp modSp add mod ord">
        <pc:chgData name="Anthony McEntire" userId="85de9bbdfe53eeac" providerId="LiveId" clId="{02FD81BB-2C31-4FEB-BFD8-29FA47EADD71}" dt="2021-04-24T22:40:53.637" v="2449" actId="1076"/>
        <pc:sldMkLst>
          <pc:docMk/>
          <pc:sldMk cId="3160097372" sldId="264"/>
        </pc:sldMkLst>
        <pc:spChg chg="del mod">
          <ac:chgData name="Anthony McEntire" userId="85de9bbdfe53eeac" providerId="LiveId" clId="{02FD81BB-2C31-4FEB-BFD8-29FA47EADD71}" dt="2021-04-24T22:40:43.122" v="2447" actId="478"/>
          <ac:spMkLst>
            <pc:docMk/>
            <pc:sldMk cId="3160097372" sldId="264"/>
            <ac:spMk id="2" creationId="{1C21E816-31F5-48BB-BD02-D15F2F18B48A}"/>
          </ac:spMkLst>
        </pc:spChg>
        <pc:spChg chg="add del mod">
          <ac:chgData name="Anthony McEntire" userId="85de9bbdfe53eeac" providerId="LiveId" clId="{02FD81BB-2C31-4FEB-BFD8-29FA47EADD71}" dt="2021-04-24T22:38:51.580" v="2426" actId="478"/>
          <ac:spMkLst>
            <pc:docMk/>
            <pc:sldMk cId="3160097372" sldId="264"/>
            <ac:spMk id="4" creationId="{198B2E1A-AB98-43AB-A72D-77380905FF96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14" creationId="{097159E7-F245-4562-948A-971D4E3C265E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26" creationId="{8B330145-A8F5-4A1F-BC04-AA9501D51505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29" creationId="{3BC5FE9E-A1BB-47CA-9606-5D7EE6175630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35" creationId="{C34F9200-98F8-4357-99F0-374DC7635E36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36" creationId="{B90A642A-01BB-4E38-8C2C-EB7F2DE7D0E3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37" creationId="{790AC50C-1CBA-4C9E-93BA-769C3B72A441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46" creationId="{15A03A24-1D20-4B21-A1E4-AFDCAA8B78A0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47" creationId="{C75E5FDE-396F-4959-8515-004B2E69EFFE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48" creationId="{3613F1C0-2568-48D9-B91B-9DEAC5700669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49" creationId="{9989CEA4-5BFF-49AA-8A21-B0A99B0D4A47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50" creationId="{6FF77653-D010-4CE9-836E-7295E90C62EB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51" creationId="{C9FF9B7A-0497-405E-87C7-436C5AD2F98E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52" creationId="{67EBF0C4-9EED-4D60-B429-443A4583312E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53" creationId="{521B242A-7C8A-49F9-9372-ABC1778F41F6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59" creationId="{CBD32EF1-4918-4FD8-A8C1-71C3933CFA04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60" creationId="{0812E97D-8ADD-43CA-9D8C-E95E180B4F84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61" creationId="{EACAF9F4-B012-4A1C-8EF4-CAC55B09315E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62" creationId="{A8BD6554-3431-4481-8944-6483E7C78FB7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63" creationId="{0D73A07F-8397-45A6-A895-7A0A21249499}"/>
          </ac:spMkLst>
        </pc:spChg>
        <pc:spChg chg="mod">
          <ac:chgData name="Anthony McEntire" userId="85de9bbdfe53eeac" providerId="LiveId" clId="{02FD81BB-2C31-4FEB-BFD8-29FA47EADD71}" dt="2021-04-24T22:39:42.544" v="2427" actId="164"/>
          <ac:spMkLst>
            <pc:docMk/>
            <pc:sldMk cId="3160097372" sldId="264"/>
            <ac:spMk id="64" creationId="{E8490A0C-29C1-480E-A8E5-90CA0C11D58F}"/>
          </ac:spMkLst>
        </pc:spChg>
        <pc:spChg chg="add del mod">
          <ac:chgData name="Anthony McEntire" userId="85de9bbdfe53eeac" providerId="LiveId" clId="{02FD81BB-2C31-4FEB-BFD8-29FA47EADD71}" dt="2021-04-24T22:40:48.087" v="2448" actId="1076"/>
          <ac:spMkLst>
            <pc:docMk/>
            <pc:sldMk cId="3160097372" sldId="264"/>
            <ac:spMk id="66" creationId="{38BF2FA1-6EAE-4D8C-8826-A5A480F63BB1}"/>
          </ac:spMkLst>
        </pc:spChg>
        <pc:spChg chg="mod">
          <ac:chgData name="Anthony McEntire" userId="85de9bbdfe53eeac" providerId="LiveId" clId="{02FD81BB-2C31-4FEB-BFD8-29FA47EADD71}" dt="2021-04-24T22:40:53.637" v="2449" actId="1076"/>
          <ac:spMkLst>
            <pc:docMk/>
            <pc:sldMk cId="3160097372" sldId="264"/>
            <ac:spMk id="67" creationId="{895C2229-1C78-4578-91CC-99F059B2CEC6}"/>
          </ac:spMkLst>
        </pc:spChg>
        <pc:grpChg chg="add mod">
          <ac:chgData name="Anthony McEntire" userId="85de9bbdfe53eeac" providerId="LiveId" clId="{02FD81BB-2C31-4FEB-BFD8-29FA47EADD71}" dt="2021-04-24T22:40:02.551" v="2430" actId="14100"/>
          <ac:grpSpMkLst>
            <pc:docMk/>
            <pc:sldMk cId="3160097372" sldId="264"/>
            <ac:grpSpMk id="5" creationId="{417C6D2F-8034-4029-ABA9-4AD5F0E792CB}"/>
          </ac:grpSpMkLst>
        </pc:grp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7" creationId="{D4DFA75C-6434-4229-B047-C15AA29EF31D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10" creationId="{86595BC5-DD50-4425-94CB-E4E128944B9B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21" creationId="{45064C6B-D54C-4EF8-B01A-E7758B62499A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25" creationId="{30E5A439-16AF-4D6D-911E-E3F5E80F7041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27" creationId="{703C2485-2EFC-42B3-8B80-B12EDB7A88C3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28" creationId="{F2DB22D4-040D-4989-8075-D19370C099CB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30" creationId="{5C692B74-C33A-4226-8C3E-0EEDC6441D85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31" creationId="{98537EC5-0F8E-4FDB-AC5B-BAEE3BB45B71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38" creationId="{92A70CAB-406C-44A7-88F5-0D1243188A95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40" creationId="{FF3C3FAE-2FC2-4E53-AEC8-B8175FBA7798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54" creationId="{24018061-D844-44AA-AF38-035721B395FF}"/>
          </ac:cxnSpMkLst>
        </pc:cxnChg>
        <pc:cxnChg chg="mod">
          <ac:chgData name="Anthony McEntire" userId="85de9bbdfe53eeac" providerId="LiveId" clId="{02FD81BB-2C31-4FEB-BFD8-29FA47EADD71}" dt="2021-04-24T22:39:42.544" v="2427" actId="164"/>
          <ac:cxnSpMkLst>
            <pc:docMk/>
            <pc:sldMk cId="3160097372" sldId="264"/>
            <ac:cxnSpMk id="56" creationId="{89080977-92A9-4DCE-A298-46FEB160E5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04/24/21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796" y="424390"/>
            <a:ext cx="3382045" cy="3128813"/>
          </a:xfrm>
        </p:spPr>
        <p:txBody>
          <a:bodyPr anchor="t">
            <a:noAutofit/>
          </a:bodyPr>
          <a:lstStyle/>
          <a:p>
            <a:pPr algn="ctr"/>
            <a:r>
              <a:rPr lang="en-US" sz="18000" dirty="0">
                <a:latin typeface="OCRB" panose="020B0609020202020204" pitchFamily="49" charset="0"/>
              </a:rPr>
              <a:t>Go</a:t>
            </a:r>
            <a:endParaRPr lang="en-US" dirty="0">
              <a:latin typeface="OCRB" panose="020B0609020202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7159E7-F245-4562-948A-971D4E3C265E}"/>
              </a:ext>
            </a:extLst>
          </p:cNvPr>
          <p:cNvSpPr/>
          <p:nvPr/>
        </p:nvSpPr>
        <p:spPr>
          <a:xfrm>
            <a:off x="7755192" y="1580032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DFA75C-6434-4229-B047-C15AA29EF31D}"/>
              </a:ext>
            </a:extLst>
          </p:cNvPr>
          <p:cNvCxnSpPr>
            <a:cxnSpLocks/>
          </p:cNvCxnSpPr>
          <p:nvPr/>
        </p:nvCxnSpPr>
        <p:spPr>
          <a:xfrm>
            <a:off x="133815" y="6667935"/>
            <a:ext cx="11883972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595BC5-DD50-4425-94CB-E4E128944B9B}"/>
              </a:ext>
            </a:extLst>
          </p:cNvPr>
          <p:cNvCxnSpPr>
            <a:cxnSpLocks/>
          </p:cNvCxnSpPr>
          <p:nvPr/>
        </p:nvCxnSpPr>
        <p:spPr>
          <a:xfrm>
            <a:off x="12017787" y="780585"/>
            <a:ext cx="0" cy="5867862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64C6B-D54C-4EF8-B01A-E7758B62499A}"/>
              </a:ext>
            </a:extLst>
          </p:cNvPr>
          <p:cNvCxnSpPr>
            <a:cxnSpLocks/>
          </p:cNvCxnSpPr>
          <p:nvPr/>
        </p:nvCxnSpPr>
        <p:spPr>
          <a:xfrm>
            <a:off x="2113340" y="5902825"/>
            <a:ext cx="9904447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E5A439-16AF-4D6D-911E-E3F5E80F7041}"/>
              </a:ext>
            </a:extLst>
          </p:cNvPr>
          <p:cNvCxnSpPr>
            <a:cxnSpLocks/>
          </p:cNvCxnSpPr>
          <p:nvPr/>
        </p:nvCxnSpPr>
        <p:spPr>
          <a:xfrm>
            <a:off x="4149854" y="5137715"/>
            <a:ext cx="7816595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B330145-A8F5-4A1F-BC04-AA9501D51505}"/>
              </a:ext>
            </a:extLst>
          </p:cNvPr>
          <p:cNvSpPr/>
          <p:nvPr/>
        </p:nvSpPr>
        <p:spPr>
          <a:xfrm>
            <a:off x="10099410" y="398030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C2485-2EFC-42B3-8B80-B12EDB7A88C3}"/>
              </a:ext>
            </a:extLst>
          </p:cNvPr>
          <p:cNvCxnSpPr>
            <a:cxnSpLocks/>
          </p:cNvCxnSpPr>
          <p:nvPr/>
        </p:nvCxnSpPr>
        <p:spPr>
          <a:xfrm>
            <a:off x="11241471" y="1688228"/>
            <a:ext cx="0" cy="4965795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DB22D4-040D-4989-8075-D19370C099CB}"/>
              </a:ext>
            </a:extLst>
          </p:cNvPr>
          <p:cNvCxnSpPr>
            <a:cxnSpLocks/>
          </p:cNvCxnSpPr>
          <p:nvPr/>
        </p:nvCxnSpPr>
        <p:spPr>
          <a:xfrm>
            <a:off x="10461055" y="2200241"/>
            <a:ext cx="0" cy="4467694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BC5FE9E-A1BB-47CA-9606-5D7EE6175630}"/>
              </a:ext>
            </a:extLst>
          </p:cNvPr>
          <p:cNvSpPr/>
          <p:nvPr/>
        </p:nvSpPr>
        <p:spPr>
          <a:xfrm>
            <a:off x="8522611" y="1584386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692B74-C33A-4226-8C3E-0EEDC6441D85}"/>
              </a:ext>
            </a:extLst>
          </p:cNvPr>
          <p:cNvCxnSpPr>
            <a:cxnSpLocks/>
          </p:cNvCxnSpPr>
          <p:nvPr/>
        </p:nvCxnSpPr>
        <p:spPr>
          <a:xfrm>
            <a:off x="9695945" y="2729561"/>
            <a:ext cx="0" cy="3938374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537EC5-0F8E-4FDB-AC5B-BAEE3BB45B71}"/>
              </a:ext>
            </a:extLst>
          </p:cNvPr>
          <p:cNvCxnSpPr>
            <a:cxnSpLocks/>
          </p:cNvCxnSpPr>
          <p:nvPr/>
        </p:nvCxnSpPr>
        <p:spPr>
          <a:xfrm>
            <a:off x="6467707" y="4372605"/>
            <a:ext cx="5550080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34F9200-98F8-4357-99F0-374DC7635E36}"/>
              </a:ext>
            </a:extLst>
          </p:cNvPr>
          <p:cNvSpPr/>
          <p:nvPr/>
        </p:nvSpPr>
        <p:spPr>
          <a:xfrm>
            <a:off x="10864520" y="475516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90A642A-01BB-4E38-8C2C-EB7F2DE7D0E3}"/>
              </a:ext>
            </a:extLst>
          </p:cNvPr>
          <p:cNvSpPr/>
          <p:nvPr/>
        </p:nvSpPr>
        <p:spPr>
          <a:xfrm>
            <a:off x="10099410" y="475516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AC50C-1CBA-4C9E-93BA-769C3B72A441}"/>
              </a:ext>
            </a:extLst>
          </p:cNvPr>
          <p:cNvSpPr/>
          <p:nvPr/>
        </p:nvSpPr>
        <p:spPr>
          <a:xfrm>
            <a:off x="10068137" y="3199907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70CAB-406C-44A7-88F5-0D1243188A95}"/>
              </a:ext>
            </a:extLst>
          </p:cNvPr>
          <p:cNvCxnSpPr>
            <a:cxnSpLocks/>
          </p:cNvCxnSpPr>
          <p:nvPr/>
        </p:nvCxnSpPr>
        <p:spPr>
          <a:xfrm>
            <a:off x="8930836" y="3582462"/>
            <a:ext cx="3035613" cy="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C3FAE-2FC2-4E53-AEC8-B8175FBA7798}"/>
              </a:ext>
            </a:extLst>
          </p:cNvPr>
          <p:cNvCxnSpPr>
            <a:cxnSpLocks/>
          </p:cNvCxnSpPr>
          <p:nvPr/>
        </p:nvCxnSpPr>
        <p:spPr>
          <a:xfrm>
            <a:off x="8930836" y="3592207"/>
            <a:ext cx="0" cy="305624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5A03A24-1D20-4B21-A1E4-AFDCAA8B78A0}"/>
              </a:ext>
            </a:extLst>
          </p:cNvPr>
          <p:cNvSpPr/>
          <p:nvPr/>
        </p:nvSpPr>
        <p:spPr>
          <a:xfrm>
            <a:off x="9295375" y="3197794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5E5FDE-396F-4959-8515-004B2E69EFFE}"/>
              </a:ext>
            </a:extLst>
          </p:cNvPr>
          <p:cNvSpPr/>
          <p:nvPr/>
        </p:nvSpPr>
        <p:spPr>
          <a:xfrm>
            <a:off x="9309564" y="3954487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13F1C0-2568-48D9-B91B-9DEAC5700669}"/>
              </a:ext>
            </a:extLst>
          </p:cNvPr>
          <p:cNvSpPr/>
          <p:nvPr/>
        </p:nvSpPr>
        <p:spPr>
          <a:xfrm>
            <a:off x="8548281" y="3962904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89CEA4-5BFF-49AA-8A21-B0A99B0D4A47}"/>
              </a:ext>
            </a:extLst>
          </p:cNvPr>
          <p:cNvSpPr/>
          <p:nvPr/>
        </p:nvSpPr>
        <p:spPr>
          <a:xfrm>
            <a:off x="8532975" y="4749669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F77653-D010-4CE9-836E-7295E90C62EB}"/>
              </a:ext>
            </a:extLst>
          </p:cNvPr>
          <p:cNvSpPr/>
          <p:nvPr/>
        </p:nvSpPr>
        <p:spPr>
          <a:xfrm>
            <a:off x="8522611" y="5533853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FF9B7A-0497-405E-87C7-436C5AD2F98E}"/>
              </a:ext>
            </a:extLst>
          </p:cNvPr>
          <p:cNvSpPr/>
          <p:nvPr/>
        </p:nvSpPr>
        <p:spPr>
          <a:xfrm>
            <a:off x="8511406" y="3170648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EBF0C4-9EED-4D60-B429-443A4583312E}"/>
              </a:ext>
            </a:extLst>
          </p:cNvPr>
          <p:cNvSpPr/>
          <p:nvPr/>
        </p:nvSpPr>
        <p:spPr>
          <a:xfrm>
            <a:off x="9294531" y="2407845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1B242A-7C8A-49F9-9372-ABC1778F41F6}"/>
              </a:ext>
            </a:extLst>
          </p:cNvPr>
          <p:cNvSpPr/>
          <p:nvPr/>
        </p:nvSpPr>
        <p:spPr>
          <a:xfrm>
            <a:off x="8511011" y="2376275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018061-D844-44AA-AF38-035721B395FF}"/>
              </a:ext>
            </a:extLst>
          </p:cNvPr>
          <p:cNvCxnSpPr>
            <a:cxnSpLocks/>
          </p:cNvCxnSpPr>
          <p:nvPr/>
        </p:nvCxnSpPr>
        <p:spPr>
          <a:xfrm>
            <a:off x="8140328" y="3599135"/>
            <a:ext cx="0" cy="305624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080977-92A9-4DCE-A298-46FEB160E5C4}"/>
              </a:ext>
            </a:extLst>
          </p:cNvPr>
          <p:cNvCxnSpPr>
            <a:cxnSpLocks/>
          </p:cNvCxnSpPr>
          <p:nvPr/>
        </p:nvCxnSpPr>
        <p:spPr>
          <a:xfrm>
            <a:off x="7374105" y="4372605"/>
            <a:ext cx="0" cy="2295330"/>
          </a:xfrm>
          <a:prstGeom prst="line">
            <a:avLst/>
          </a:prstGeom>
          <a:ln w="508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BD32EF1-4918-4FD8-A8C1-71C3933CFA04}"/>
              </a:ext>
            </a:extLst>
          </p:cNvPr>
          <p:cNvSpPr/>
          <p:nvPr/>
        </p:nvSpPr>
        <p:spPr>
          <a:xfrm>
            <a:off x="7757773" y="4744700"/>
            <a:ext cx="765110" cy="7651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12E97D-8ADD-43CA-9D8C-E95E180B4F84}"/>
              </a:ext>
            </a:extLst>
          </p:cNvPr>
          <p:cNvSpPr/>
          <p:nvPr/>
        </p:nvSpPr>
        <p:spPr>
          <a:xfrm>
            <a:off x="7783172" y="396984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ACAF9F4-B012-4A1C-8EF4-CAC55B09315E}"/>
              </a:ext>
            </a:extLst>
          </p:cNvPr>
          <p:cNvSpPr/>
          <p:nvPr/>
        </p:nvSpPr>
        <p:spPr>
          <a:xfrm>
            <a:off x="6991550" y="475855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D6554-3431-4481-8944-6483E7C78FB7}"/>
              </a:ext>
            </a:extLst>
          </p:cNvPr>
          <p:cNvSpPr/>
          <p:nvPr/>
        </p:nvSpPr>
        <p:spPr>
          <a:xfrm>
            <a:off x="6232044" y="4758556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73A07F-8397-45A6-A895-7A0A21249499}"/>
              </a:ext>
            </a:extLst>
          </p:cNvPr>
          <p:cNvSpPr/>
          <p:nvPr/>
        </p:nvSpPr>
        <p:spPr>
          <a:xfrm>
            <a:off x="4669711" y="5515794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8490A0C-29C1-480E-A8E5-90CA0C11D58F}"/>
              </a:ext>
            </a:extLst>
          </p:cNvPr>
          <p:cNvSpPr/>
          <p:nvPr/>
        </p:nvSpPr>
        <p:spPr>
          <a:xfrm>
            <a:off x="2347870" y="5509810"/>
            <a:ext cx="765110" cy="7651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8BF2FA1-6EAE-4D8C-8826-A5A480F6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3" y="2819313"/>
            <a:ext cx="4030704" cy="121937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OCRB" panose="020B0609020202020204" pitchFamily="49" charset="0"/>
              </a:rPr>
              <a:t>Played by a neural net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95C2229-1C78-4578-91CC-99F059B2CEC6}"/>
              </a:ext>
            </a:extLst>
          </p:cNvPr>
          <p:cNvSpPr txBox="1">
            <a:spLocks/>
          </p:cNvSpPr>
          <p:nvPr/>
        </p:nvSpPr>
        <p:spPr>
          <a:xfrm>
            <a:off x="97988" y="666346"/>
            <a:ext cx="4030703" cy="1157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CRB" panose="020B0609020202020204" pitchFamily="49" charset="0"/>
              </a:rPr>
              <a:t>The game of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5400000">
            <a:off x="-1407168" y="2213639"/>
            <a:ext cx="6036983" cy="2990737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032846-3B88-46E3-8D34-F49A251C2104}"/>
              </a:ext>
            </a:extLst>
          </p:cNvPr>
          <p:cNvGrpSpPr/>
          <p:nvPr/>
        </p:nvGrpSpPr>
        <p:grpSpPr>
          <a:xfrm>
            <a:off x="6029163" y="3736761"/>
            <a:ext cx="6036983" cy="2990737"/>
            <a:chOff x="133815" y="780585"/>
            <a:chExt cx="11883972" cy="588735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E23C10A-9767-4F9A-AAB0-B26B4DCCC3F0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53B3759-3948-4357-A99F-AD1CC9746CB0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7FA052B-E255-443E-AB0E-E323DFDC9040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7736D0A-FCBB-41CC-8281-DFCC776D12B8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B5C94B5-6951-4B80-8DED-A500C1D57E55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393588F-40B2-458D-A3BD-0C446F1F079C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A7494F1-857C-4962-B8B8-D1B52305F906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C4841C9-E6F5-4DC3-9037-5DE0F18029B2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E9AABC1-4EE1-442D-A26D-2803414FDECC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BA78D63-A4F8-4068-BD12-A24CC35BC6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42EF957-4DB4-47D6-9BEF-C8B5464D9324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AB6C05D-00DB-4AF7-AA0C-EAD8575F5F8E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8A9CC39-FC4A-4E8B-B6EC-BBE347A86209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86E073-3C8E-40B7-A7BA-84AE527A983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0809BC-0391-4481-9D81-C2C87F79BF9A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FE7D62D-3467-4639-A0F2-AEACD98AFAF0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6384E78-832E-454C-94EB-56C0D3A7FCE7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B8A09DB-6DAC-49A7-9EDC-B1241746D133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A2EA900-46EF-457A-A161-EBBA469E5186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0690272-4DAC-4978-8AB5-F70844BE62F3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AA53AC9-0804-40CB-A318-99B59037592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2BE7404-07C9-436D-B501-C7C57BF1CF0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B463A4C-7E48-4F95-81C0-3F6D3830AC78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9737D3A-32F7-4E9A-8E8C-81AA8192AA38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B96C384-CA68-4E8B-8012-AC6549D85059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7969638-12A2-4548-B676-481963FFFDAB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E27B21B-C54D-4341-8360-33B51A4206B2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E9747C-DEC8-450C-BCD4-0B647E7B3ACA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7F146B4-06A0-43C0-8492-7D978A196283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71E5725-FA5B-4FAA-A38A-87A797D9019E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96A46F5-B38F-40CD-9DC2-73E5C241427C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7BC4A48-9A2B-49C0-BECB-BA494685CD19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Subtitle 2">
            <a:extLst>
              <a:ext uri="{FF2B5EF4-FFF2-40B4-BE49-F238E27FC236}">
                <a16:creationId xmlns:a16="http://schemas.microsoft.com/office/drawing/2014/main" id="{9F1ACBD2-8DC8-4DAF-A58F-8A1987A5FF0D}"/>
              </a:ext>
            </a:extLst>
          </p:cNvPr>
          <p:cNvSpPr txBox="1">
            <a:spLocks/>
          </p:cNvSpPr>
          <p:nvPr/>
        </p:nvSpPr>
        <p:spPr>
          <a:xfrm>
            <a:off x="975765" y="611048"/>
            <a:ext cx="9581128" cy="543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CRB" panose="020B0609020202020204" pitchFamily="49" charset="0"/>
              </a:rPr>
              <a:t>The game of Go: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D19F38-DA6E-4390-94FE-DBB93759A9BE}"/>
                  </a:ext>
                </a:extLst>
              </p:cNvPr>
              <p:cNvSpPr txBox="1"/>
              <p:nvPr/>
            </p:nvSpPr>
            <p:spPr>
              <a:xfrm>
                <a:off x="1032484" y="1138265"/>
                <a:ext cx="99933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Go is an ancient Chinese game that has been played for thousands of years.</a:t>
                </a:r>
              </a:p>
              <a:p>
                <a:endParaRPr lang="en-US" dirty="0"/>
              </a:p>
              <a:p>
                <a:r>
                  <a:rPr lang="en-US" dirty="0"/>
                  <a:t>On a typical 19x19 board,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en-US" dirty="0"/>
                  <a:t> possible moves, an incomprehensible number when you consider that there are only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dirty="0"/>
                  <a:t> atoms in the entire observable universe.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D19F38-DA6E-4390-94FE-DBB93759A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84" y="1138265"/>
                <a:ext cx="9993357" cy="1200329"/>
              </a:xfrm>
              <a:prstGeom prst="rect">
                <a:avLst/>
              </a:prstGeom>
              <a:blipFill>
                <a:blip r:embed="rId2"/>
                <a:stretch>
                  <a:fillRect l="-488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1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5400000" flipV="1">
            <a:off x="7536665" y="2227319"/>
            <a:ext cx="6036983" cy="2989301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DFFE19E7-E6B4-45EF-8F01-DD4B92CA30CB}"/>
              </a:ext>
            </a:extLst>
          </p:cNvPr>
          <p:cNvSpPr txBox="1">
            <a:spLocks/>
          </p:cNvSpPr>
          <p:nvPr/>
        </p:nvSpPr>
        <p:spPr>
          <a:xfrm>
            <a:off x="975765" y="611048"/>
            <a:ext cx="9581128" cy="543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INSPIRATION: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20DB67-4FD4-49D9-811F-E42F3FEB1892}"/>
              </a:ext>
            </a:extLst>
          </p:cNvPr>
          <p:cNvSpPr txBox="1"/>
          <p:nvPr/>
        </p:nvSpPr>
        <p:spPr>
          <a:xfrm>
            <a:off x="1032484" y="1138265"/>
            <a:ext cx="99933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2016, DeepMind’s AlphaGo net was able to defeat human masters of the game. Similar accomplishments such as Leela as well as OpenAI for Dota 2.</a:t>
            </a:r>
          </a:p>
          <a:p>
            <a:endParaRPr lang="en-US" dirty="0"/>
          </a:p>
          <a:p>
            <a:r>
              <a:rPr lang="en-US" dirty="0"/>
              <a:t>The success of AlphaGo was the inspiration for our endeavor into the subject. Although we don’t have the processing power to have our net play itself for a simulated 10,000 years, we decided to give it a shot.</a:t>
            </a:r>
          </a:p>
          <a:p>
            <a:endParaRPr lang="en-US" dirty="0"/>
          </a:p>
          <a:p>
            <a:r>
              <a:rPr lang="en-US" dirty="0"/>
              <a:t>We scaled down to a beginner 9x9 sized board in order to scale down the input and dramatically decrease the required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198597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10800000" flipH="1">
            <a:off x="5953125" y="639706"/>
            <a:ext cx="6079340" cy="2789294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ubtitle 2">
            <a:extLst>
              <a:ext uri="{FF2B5EF4-FFF2-40B4-BE49-F238E27FC236}">
                <a16:creationId xmlns:a16="http://schemas.microsoft.com/office/drawing/2014/main" id="{2304CA40-C757-4CCA-AF2B-7F45593C8393}"/>
              </a:ext>
            </a:extLst>
          </p:cNvPr>
          <p:cNvSpPr txBox="1">
            <a:spLocks/>
          </p:cNvSpPr>
          <p:nvPr/>
        </p:nvSpPr>
        <p:spPr>
          <a:xfrm>
            <a:off x="975765" y="611048"/>
            <a:ext cx="9581128" cy="543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Our setup: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95B3A8-76D7-4B37-A05F-D88DB818519B}"/>
              </a:ext>
            </a:extLst>
          </p:cNvPr>
          <p:cNvSpPr txBox="1"/>
          <p:nvPr/>
        </p:nvSpPr>
        <p:spPr>
          <a:xfrm>
            <a:off x="1032485" y="1138265"/>
            <a:ext cx="6026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scaled down to a beginner 9x9 sized board in order to scale down the input to an 81-element array (plus one for whose turn it was) and dramatically decrease the required training time.</a:t>
            </a:r>
          </a:p>
          <a:p>
            <a:endParaRPr lang="en-US" dirty="0"/>
          </a:p>
          <a:p>
            <a:r>
              <a:rPr lang="en-US" dirty="0"/>
              <a:t>We initially used the 1-dimensional array into sequential basic architecture with 8 hidden layers, but the results proved not much better than random chance.</a:t>
            </a:r>
          </a:p>
          <a:p>
            <a:endParaRPr lang="en-US" dirty="0"/>
          </a:p>
          <a:p>
            <a:r>
              <a:rPr lang="en-US" dirty="0"/>
              <a:t>We then switched to a 2D array which resembled an actual board being played on. This allowed for the use of a convolution network and the ability to treat the array as an image. The result was a small increase in accuracy and speed.</a:t>
            </a:r>
          </a:p>
        </p:txBody>
      </p:sp>
    </p:spTree>
    <p:extLst>
      <p:ext uri="{BB962C8B-B14F-4D97-AF65-F5344CB8AC3E}">
        <p14:creationId xmlns:p14="http://schemas.microsoft.com/office/powerpoint/2010/main" val="11610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42AFA3-7071-455D-9ACC-4E979A26FDB7}"/>
              </a:ext>
            </a:extLst>
          </p:cNvPr>
          <p:cNvGrpSpPr/>
          <p:nvPr/>
        </p:nvGrpSpPr>
        <p:grpSpPr>
          <a:xfrm flipH="1">
            <a:off x="104775" y="3938531"/>
            <a:ext cx="6079340" cy="2789294"/>
            <a:chOff x="133815" y="780585"/>
            <a:chExt cx="11883972" cy="58873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75A7B9-EA93-47D8-AEC4-B6006B5CB8BB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3E7FFE-7D2F-4507-B410-B05BF4B5B2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28580C-39BE-47A8-B222-15291B054D4F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F5CFF9-A56E-48F8-B78C-6BEFB0CD7DCF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6F08BB-0497-489A-9D09-1AD5B88F3EA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731C30-EC55-4768-B287-E19A9E6DB7B2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588963-BD30-426F-B5D5-39421B33A96A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25B9F7-CB54-41B3-A40C-5ECFCDDE77E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BE6FE7-C3AF-4B17-9839-7CCBBFD2234B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F17670-8743-4F6B-9D27-66FB1EE134DD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83115B-4603-496A-9419-C59FAD4AAA36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C72755-4895-43F0-BD34-8B663E8DF749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CA8E62-FB30-4702-8CCF-E4F50DDE1804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FA5B1B-21BA-4EA6-BFC6-75B54B387DB9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56C741-D394-4726-B050-C70E84D7DC20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79D11FA-168C-4035-A259-8D0BC0BDB373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C8761C-290C-4966-A4E8-357FE818748E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9559C5-725C-4ED4-AA60-1110B1F2F434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4C445-ADFA-4C9E-BC93-29BEE0D801F0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0DA52B8-7D14-4A30-ACF0-ACE979123313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FB5F0D-EB5C-4C30-A50A-F7CBB8C9E328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E11351-DBAE-4974-B9FD-A265C63E9A47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47C7D2-1D5A-4755-AFE9-2912C37E00F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B532EA-80BA-4707-8FFC-A4FBF505B77A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AFA535-9D4E-4AD5-8356-B015A9DBC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212B6B-93CF-4F0E-BE92-7802BC29A4AF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F8D259-9528-4066-B13B-85D795FA02F2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FD621B2-223A-4FCE-9D10-4DE84A974C5F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441F6B-CB5C-44C6-A41C-831FFCA9ABBF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FAF0E0-EF6B-4757-B3A6-BAA39AFD6654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67B713-C2AC-48CB-BA3C-EA5AB55B3CBF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A47A01-F622-4F39-9A9B-935E5C4AE123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20C16A67-4877-4B85-B2C6-0E234C19BD3C}"/>
              </a:ext>
            </a:extLst>
          </p:cNvPr>
          <p:cNvSpPr txBox="1">
            <a:spLocks/>
          </p:cNvSpPr>
          <p:nvPr/>
        </p:nvSpPr>
        <p:spPr>
          <a:xfrm>
            <a:off x="975765" y="611048"/>
            <a:ext cx="9581128" cy="543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Training the net: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4A9CC-BA8E-43A7-8CC7-6FDF9A8971E6}"/>
              </a:ext>
            </a:extLst>
          </p:cNvPr>
          <p:cNvSpPr txBox="1"/>
          <p:nvPr/>
        </p:nvSpPr>
        <p:spPr>
          <a:xfrm>
            <a:off x="1032484" y="1138265"/>
            <a:ext cx="999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222D47-5647-488E-BAA2-D7D45C028D7D}"/>
              </a:ext>
            </a:extLst>
          </p:cNvPr>
          <p:cNvGrpSpPr/>
          <p:nvPr/>
        </p:nvGrpSpPr>
        <p:grpSpPr>
          <a:xfrm rot="5400000" flipH="1">
            <a:off x="-1171041" y="1928917"/>
            <a:ext cx="5373422" cy="2789294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11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C6D2F-8034-4029-ABA9-4AD5F0E792CB}"/>
              </a:ext>
            </a:extLst>
          </p:cNvPr>
          <p:cNvGrpSpPr/>
          <p:nvPr/>
        </p:nvGrpSpPr>
        <p:grpSpPr>
          <a:xfrm flipH="1">
            <a:off x="170821" y="780585"/>
            <a:ext cx="11923190" cy="5887350"/>
            <a:chOff x="133815" y="780585"/>
            <a:chExt cx="11883972" cy="588735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7159E7-F245-4562-948A-971D4E3C265E}"/>
                </a:ext>
              </a:extLst>
            </p:cNvPr>
            <p:cNvSpPr/>
            <p:nvPr/>
          </p:nvSpPr>
          <p:spPr>
            <a:xfrm>
              <a:off x="7755192" y="1580032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DFA75C-6434-4229-B047-C15AA29EF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3815" y="6667935"/>
              <a:ext cx="11883972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595BC5-DD50-4425-94CB-E4E128944B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17787" y="780585"/>
              <a:ext cx="0" cy="5867862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64C6B-D54C-4EF8-B01A-E7758B62499A}"/>
                </a:ext>
              </a:extLst>
            </p:cNvPr>
            <p:cNvCxnSpPr>
              <a:cxnSpLocks/>
            </p:cNvCxnSpPr>
            <p:nvPr/>
          </p:nvCxnSpPr>
          <p:spPr>
            <a:xfrm>
              <a:off x="2113340" y="5902825"/>
              <a:ext cx="9904447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E5A439-16AF-4D6D-911E-E3F5E80F7041}"/>
                </a:ext>
              </a:extLst>
            </p:cNvPr>
            <p:cNvCxnSpPr>
              <a:cxnSpLocks/>
            </p:cNvCxnSpPr>
            <p:nvPr/>
          </p:nvCxnSpPr>
          <p:spPr>
            <a:xfrm>
              <a:off x="4149854" y="5137715"/>
              <a:ext cx="7816595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330145-A8F5-4A1F-BC04-AA9501D51505}"/>
                </a:ext>
              </a:extLst>
            </p:cNvPr>
            <p:cNvSpPr/>
            <p:nvPr/>
          </p:nvSpPr>
          <p:spPr>
            <a:xfrm>
              <a:off x="10099410" y="398030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3C2485-2EFC-42B3-8B80-B12EDB7A88C3}"/>
                </a:ext>
              </a:extLst>
            </p:cNvPr>
            <p:cNvCxnSpPr>
              <a:cxnSpLocks/>
            </p:cNvCxnSpPr>
            <p:nvPr/>
          </p:nvCxnSpPr>
          <p:spPr>
            <a:xfrm>
              <a:off x="11241471" y="1688228"/>
              <a:ext cx="0" cy="4965795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DB22D4-040D-4989-8075-D19370C099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055" y="2200241"/>
              <a:ext cx="0" cy="446769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C5FE9E-A1BB-47CA-9606-5D7EE6175630}"/>
                </a:ext>
              </a:extLst>
            </p:cNvPr>
            <p:cNvSpPr/>
            <p:nvPr/>
          </p:nvSpPr>
          <p:spPr>
            <a:xfrm>
              <a:off x="8522611" y="1584386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C692B74-C33A-4226-8C3E-0EEDC6441D85}"/>
                </a:ext>
              </a:extLst>
            </p:cNvPr>
            <p:cNvCxnSpPr>
              <a:cxnSpLocks/>
            </p:cNvCxnSpPr>
            <p:nvPr/>
          </p:nvCxnSpPr>
          <p:spPr>
            <a:xfrm>
              <a:off x="9695945" y="2729561"/>
              <a:ext cx="0" cy="3938374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537EC5-0F8E-4FDB-AC5B-BAEE3BB45B71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07" y="4372605"/>
              <a:ext cx="5550080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34F9200-98F8-4357-99F0-374DC7635E36}"/>
                </a:ext>
              </a:extLst>
            </p:cNvPr>
            <p:cNvSpPr/>
            <p:nvPr/>
          </p:nvSpPr>
          <p:spPr>
            <a:xfrm>
              <a:off x="1086452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0A642A-01BB-4E38-8C2C-EB7F2DE7D0E3}"/>
                </a:ext>
              </a:extLst>
            </p:cNvPr>
            <p:cNvSpPr/>
            <p:nvPr/>
          </p:nvSpPr>
          <p:spPr>
            <a:xfrm>
              <a:off x="10099410" y="475516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0AC50C-1CBA-4C9E-93BA-769C3B72A441}"/>
                </a:ext>
              </a:extLst>
            </p:cNvPr>
            <p:cNvSpPr/>
            <p:nvPr/>
          </p:nvSpPr>
          <p:spPr>
            <a:xfrm>
              <a:off x="10068137" y="3199907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A70CAB-406C-44A7-88F5-0D1243188A9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82462"/>
              <a:ext cx="3035613" cy="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3C3FAE-2FC2-4E53-AEC8-B8175FBA779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836" y="3592207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A03A24-1D20-4B21-A1E4-AFDCAA8B78A0}"/>
                </a:ext>
              </a:extLst>
            </p:cNvPr>
            <p:cNvSpPr/>
            <p:nvPr/>
          </p:nvSpPr>
          <p:spPr>
            <a:xfrm>
              <a:off x="9295375" y="3197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5E5FDE-396F-4959-8515-004B2E69EFFE}"/>
                </a:ext>
              </a:extLst>
            </p:cNvPr>
            <p:cNvSpPr/>
            <p:nvPr/>
          </p:nvSpPr>
          <p:spPr>
            <a:xfrm>
              <a:off x="9309564" y="3954487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613F1C0-2568-48D9-B91B-9DEAC5700669}"/>
                </a:ext>
              </a:extLst>
            </p:cNvPr>
            <p:cNvSpPr/>
            <p:nvPr/>
          </p:nvSpPr>
          <p:spPr>
            <a:xfrm>
              <a:off x="8548281" y="3962904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989CEA4-5BFF-49AA-8A21-B0A99B0D4A47}"/>
                </a:ext>
              </a:extLst>
            </p:cNvPr>
            <p:cNvSpPr/>
            <p:nvPr/>
          </p:nvSpPr>
          <p:spPr>
            <a:xfrm>
              <a:off x="8532975" y="4749669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F77653-D010-4CE9-836E-7295E90C62EB}"/>
                </a:ext>
              </a:extLst>
            </p:cNvPr>
            <p:cNvSpPr/>
            <p:nvPr/>
          </p:nvSpPr>
          <p:spPr>
            <a:xfrm>
              <a:off x="8522611" y="5533853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F9B7A-0497-405E-87C7-436C5AD2F98E}"/>
                </a:ext>
              </a:extLst>
            </p:cNvPr>
            <p:cNvSpPr/>
            <p:nvPr/>
          </p:nvSpPr>
          <p:spPr>
            <a:xfrm>
              <a:off x="8511406" y="3170648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EBF0C4-9EED-4D60-B429-443A4583312E}"/>
                </a:ext>
              </a:extLst>
            </p:cNvPr>
            <p:cNvSpPr/>
            <p:nvPr/>
          </p:nvSpPr>
          <p:spPr>
            <a:xfrm>
              <a:off x="9294531" y="2407845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1B242A-7C8A-49F9-9372-ABC1778F41F6}"/>
                </a:ext>
              </a:extLst>
            </p:cNvPr>
            <p:cNvSpPr/>
            <p:nvPr/>
          </p:nvSpPr>
          <p:spPr>
            <a:xfrm>
              <a:off x="8511011" y="2376275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18061-D844-44AA-AF38-035721B395FF}"/>
                </a:ext>
              </a:extLst>
            </p:cNvPr>
            <p:cNvCxnSpPr>
              <a:cxnSpLocks/>
            </p:cNvCxnSpPr>
            <p:nvPr/>
          </p:nvCxnSpPr>
          <p:spPr>
            <a:xfrm>
              <a:off x="8140328" y="3599135"/>
              <a:ext cx="0" cy="305624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080977-92A9-4DCE-A298-46FEB160E5C4}"/>
                </a:ext>
              </a:extLst>
            </p:cNvPr>
            <p:cNvCxnSpPr>
              <a:cxnSpLocks/>
            </p:cNvCxnSpPr>
            <p:nvPr/>
          </p:nvCxnSpPr>
          <p:spPr>
            <a:xfrm>
              <a:off x="7374105" y="4372605"/>
              <a:ext cx="0" cy="2295330"/>
            </a:xfrm>
            <a:prstGeom prst="line">
              <a:avLst/>
            </a:prstGeom>
            <a:ln w="50800" cap="sq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D32EF1-4918-4FD8-A8C1-71C3933CFA04}"/>
                </a:ext>
              </a:extLst>
            </p:cNvPr>
            <p:cNvSpPr/>
            <p:nvPr/>
          </p:nvSpPr>
          <p:spPr>
            <a:xfrm>
              <a:off x="7757773" y="4744700"/>
              <a:ext cx="765110" cy="7651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12E97D-8ADD-43CA-9D8C-E95E180B4F84}"/>
                </a:ext>
              </a:extLst>
            </p:cNvPr>
            <p:cNvSpPr/>
            <p:nvPr/>
          </p:nvSpPr>
          <p:spPr>
            <a:xfrm>
              <a:off x="7783172" y="396984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ACAF9F4-B012-4A1C-8EF4-CAC55B09315E}"/>
                </a:ext>
              </a:extLst>
            </p:cNvPr>
            <p:cNvSpPr/>
            <p:nvPr/>
          </p:nvSpPr>
          <p:spPr>
            <a:xfrm>
              <a:off x="6991550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BD6554-3431-4481-8944-6483E7C78FB7}"/>
                </a:ext>
              </a:extLst>
            </p:cNvPr>
            <p:cNvSpPr/>
            <p:nvPr/>
          </p:nvSpPr>
          <p:spPr>
            <a:xfrm>
              <a:off x="6232044" y="4758556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73A07F-8397-45A6-A895-7A0A21249499}"/>
                </a:ext>
              </a:extLst>
            </p:cNvPr>
            <p:cNvSpPr/>
            <p:nvPr/>
          </p:nvSpPr>
          <p:spPr>
            <a:xfrm>
              <a:off x="4669711" y="5515794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490A0C-29C1-480E-A8E5-90CA0C11D58F}"/>
                </a:ext>
              </a:extLst>
            </p:cNvPr>
            <p:cNvSpPr/>
            <p:nvPr/>
          </p:nvSpPr>
          <p:spPr>
            <a:xfrm>
              <a:off x="2347870" y="5509810"/>
              <a:ext cx="765110" cy="76511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Subtitle 2">
            <a:extLst>
              <a:ext uri="{FF2B5EF4-FFF2-40B4-BE49-F238E27FC236}">
                <a16:creationId xmlns:a16="http://schemas.microsoft.com/office/drawing/2014/main" id="{38BF2FA1-6EAE-4D8C-8826-A5A480F63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6319" y="1861620"/>
            <a:ext cx="4030704" cy="121937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OCRB" panose="020B0609020202020204" pitchFamily="49" charset="0"/>
              </a:rPr>
              <a:t>Played by a neural net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95C2229-1C78-4578-91CC-99F059B2CEC6}"/>
              </a:ext>
            </a:extLst>
          </p:cNvPr>
          <p:cNvSpPr txBox="1">
            <a:spLocks/>
          </p:cNvSpPr>
          <p:nvPr/>
        </p:nvSpPr>
        <p:spPr>
          <a:xfrm>
            <a:off x="7625759" y="1439214"/>
            <a:ext cx="4030703" cy="1157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CRB" panose="020B0609020202020204" pitchFamily="49" charset="0"/>
              </a:rPr>
              <a:t>Thank you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973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{573A0A42-DE4D-469E-92C1-9F754B4FE699}tf33552983_win32</Template>
  <TotalTime>88</TotalTime>
  <Words>281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Cambria Math</vt:lpstr>
      <vt:lpstr>Franklin Gothic Book</vt:lpstr>
      <vt:lpstr>Franklin Gothic Demi</vt:lpstr>
      <vt:lpstr>OCRB</vt:lpstr>
      <vt:lpstr>Wingdings 2</vt:lpstr>
      <vt:lpstr>DividendVTI</vt:lpstr>
      <vt:lpstr>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</dc:title>
  <dc:creator>Anthony  McEntire</dc:creator>
  <cp:lastModifiedBy>Anthony McEntire</cp:lastModifiedBy>
  <cp:revision>6</cp:revision>
  <dcterms:created xsi:type="dcterms:W3CDTF">2021-03-28T20:39:27Z</dcterms:created>
  <dcterms:modified xsi:type="dcterms:W3CDTF">2021-04-24T22:41:08Z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