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0" r:id="rId6"/>
    <p:sldId id="261" r:id="rId7"/>
    <p:sldId id="262" r:id="rId8"/>
    <p:sldId id="258"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McEntire" initials="AM" lastIdx="1" clrIdx="0">
    <p:extLst>
      <p:ext uri="{19B8F6BF-5375-455C-9EA6-DF929625EA0E}">
        <p15:presenceInfo xmlns:p15="http://schemas.microsoft.com/office/powerpoint/2012/main" userId="Anthony  McEnti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58" autoAdjust="0"/>
    <p:restoredTop sz="94619" autoAdjust="0"/>
  </p:normalViewPr>
  <p:slideViewPr>
    <p:cSldViewPr snapToGrid="0">
      <p:cViewPr>
        <p:scale>
          <a:sx n="100" d="100"/>
          <a:sy n="100" d="100"/>
        </p:scale>
        <p:origin x="2892" y="14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E80CA270-6C90-4E17-ACEA-46B56AD54DD1}">
      <dgm:prSet/>
      <dgm:spPr/>
      <dgm:t>
        <a:bodyPr/>
        <a:lstStyle/>
        <a:p>
          <a:r>
            <a:rPr lang="en-US" dirty="0"/>
            <a:t>Lorem ipsum dolor sit amet</a:t>
          </a:r>
        </a:p>
      </dgm:t>
    </dgm:pt>
    <dgm:pt modelId="{1AFE46E5-6B07-4894-8ECB-21BD7E7B8AF1}" type="sibTrans" cxnId="{2DC28DF8-5C1B-4F53-A4C1-D5B63FB54BAF}">
      <dgm:prSet/>
      <dgm:spPr/>
      <dgm:t>
        <a:bodyPr/>
        <a:lstStyle/>
        <a:p>
          <a:endParaRPr lang="en-US"/>
        </a:p>
      </dgm:t>
    </dgm:pt>
    <dgm:pt modelId="{7EEC8067-96EF-4BE0-8BE3-BA59ED78A31F}" type="parTrans" cxnId="{2DC28DF8-5C1B-4F53-A4C1-D5B63FB54BAF}">
      <dgm:prSet/>
      <dgm:spPr/>
      <dgm:t>
        <a:bodyPr/>
        <a:lstStyle/>
        <a:p>
          <a:endParaRPr lang="en-US"/>
        </a:p>
      </dgm:t>
    </dgm:pt>
    <dgm:pt modelId="{2201DA16-4559-445F-9370-55C15CD8C540}">
      <dgm:prSet/>
      <dgm:spPr/>
      <dgm:t>
        <a:bodyPr/>
        <a:lstStyle/>
        <a:p>
          <a:r>
            <a:rPr lang="en-US" dirty="0"/>
            <a:t>2019</a:t>
          </a:r>
        </a:p>
      </dgm:t>
    </dgm:pt>
    <dgm:pt modelId="{1B11BABB-F27D-4522-8282-06EB439F828D}" type="parTrans" cxnId="{B182D3A3-7A3F-491E-BE38-28B993804DCB}">
      <dgm:prSet/>
      <dgm:spPr/>
      <dgm:t>
        <a:bodyPr/>
        <a:lstStyle/>
        <a:p>
          <a:endParaRPr lang="en-US"/>
        </a:p>
      </dgm:t>
    </dgm:pt>
    <dgm:pt modelId="{5E0E0918-46EE-4E65-A368-55ED73474547}" type="sibTrans" cxnId="{B182D3A3-7A3F-491E-BE38-28B993804DCB}">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C9473861-B41E-4267-A37E-6C5AE907B055}" type="pres">
      <dgm:prSet presAssocID="{0AE8D36D-0F0F-4206-AE39-0A2D73987B68}" presName="spaceBetweenRectangles1" presStyleCnt="0"/>
      <dgm:spPr/>
    </dgm:pt>
    <dgm:pt modelId="{E058690D-5E78-4320-BCC2-92CD8456F7BB}" type="pres">
      <dgm:prSet presAssocID="{2201DA16-4559-445F-9370-55C15CD8C540}" presName="composite1" presStyleCnt="0"/>
      <dgm:spPr/>
    </dgm:pt>
    <dgm:pt modelId="{668AD1EC-B0EB-4769-8486-EF8466F9866C}" type="pres">
      <dgm:prSet presAssocID="{2201DA16-4559-445F-9370-55C15CD8C540}" presName="parent1" presStyleLbl="alignNode1" presStyleIdx="3" presStyleCnt="4">
        <dgm:presLayoutVars>
          <dgm:chMax val="1"/>
          <dgm:chPref val="1"/>
          <dgm:bulletEnabled val="1"/>
        </dgm:presLayoutVars>
      </dgm:prSet>
      <dgm:spPr/>
    </dgm:pt>
    <dgm:pt modelId="{A8180EC9-9BA3-4E7A-9E5A-6860DAE24FC4}" type="pres">
      <dgm:prSet presAssocID="{2201DA16-4559-445F-9370-55C15CD8C540}" presName="Childtext1" presStyleLbl="revTx" presStyleIdx="3" presStyleCnt="4">
        <dgm:presLayoutVars>
          <dgm:bulletEnabled val="1"/>
        </dgm:presLayoutVars>
      </dgm:prSet>
      <dgm:spPr/>
    </dgm:pt>
    <dgm:pt modelId="{8F697213-963B-4260-99DC-02FFD0511E6B}" type="pres">
      <dgm:prSet presAssocID="{2201DA16-4559-445F-9370-55C15CD8C540}"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73268B85-3D85-495A-AE55-D838B2D3F725}" type="pres">
      <dgm:prSet presAssocID="{2201DA16-4559-445F-9370-55C15CD8C540}" presName="ConnectLineEnd1" presStyleLbl="lnNode1" presStyleIdx="3" presStyleCnt="4"/>
      <dgm:spPr/>
    </dgm:pt>
    <dgm:pt modelId="{13A43273-0BD5-414A-8B96-3D50366179BF}" type="pres">
      <dgm:prSet presAssocID="{2201DA16-4559-445F-9370-55C15CD8C540}"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3266D624-CC7C-489D-BF30-AD591AC5DD91}" type="presOf" srcId="{2201DA16-4559-445F-9370-55C15CD8C540}" destId="{668AD1EC-B0EB-4769-8486-EF8466F9866C}"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B182D3A3-7A3F-491E-BE38-28B993804DCB}" srcId="{6A70FD8F-0050-42E3-8B3A-6ED7CFB9852E}" destId="{2201DA16-4559-445F-9370-55C15CD8C540}" srcOrd="3" destOrd="0" parTransId="{1B11BABB-F27D-4522-8282-06EB439F828D}" sibTransId="{5E0E0918-46EE-4E65-A368-55ED73474547}"/>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D6A07721-8E35-4516-8661-F55C887B9100}" type="presParOf" srcId="{AB52B3CC-6563-466D-BFC3-9B6B5AFA0881}" destId="{C9473861-B41E-4267-A37E-6C5AE907B055}" srcOrd="5" destOrd="0" presId="urn:microsoft.com/office/officeart/2016/7/layout/RoundedRectangleTimeline"/>
    <dgm:cxn modelId="{FC337BB7-7657-432E-92AC-52C327F6B2B7}" type="presParOf" srcId="{AB52B3CC-6563-466D-BFC3-9B6B5AFA0881}" destId="{E058690D-5E78-4320-BCC2-92CD8456F7BB}" srcOrd="6" destOrd="0" presId="urn:microsoft.com/office/officeart/2016/7/layout/RoundedRectangleTimeline"/>
    <dgm:cxn modelId="{078C8552-80D2-4F1D-B726-6266C3938403}" type="presParOf" srcId="{E058690D-5E78-4320-BCC2-92CD8456F7BB}" destId="{668AD1EC-B0EB-4769-8486-EF8466F9866C}" srcOrd="0" destOrd="0" presId="urn:microsoft.com/office/officeart/2016/7/layout/RoundedRectangleTimeline"/>
    <dgm:cxn modelId="{ABFD21F5-6FD6-4C10-901F-F8BA6A71FBAE}" type="presParOf" srcId="{E058690D-5E78-4320-BCC2-92CD8456F7BB}" destId="{A8180EC9-9BA3-4E7A-9E5A-6860DAE24FC4}" srcOrd="1" destOrd="0" presId="urn:microsoft.com/office/officeart/2016/7/layout/RoundedRectangleTimeline"/>
    <dgm:cxn modelId="{0BF64425-F5EB-4DAC-BB3B-89F90BAD4E25}" type="presParOf" srcId="{E058690D-5E78-4320-BCC2-92CD8456F7BB}" destId="{8F697213-963B-4260-99DC-02FFD0511E6B}" srcOrd="2" destOrd="0" presId="urn:microsoft.com/office/officeart/2016/7/layout/RoundedRectangleTimeline"/>
    <dgm:cxn modelId="{56DE9EE3-4EBC-4CAA-BE91-3BD13B54E3A8}" type="presParOf" srcId="{E058690D-5E78-4320-BCC2-92CD8456F7BB}" destId="{73268B85-3D85-495A-AE55-D838B2D3F725}" srcOrd="3" destOrd="0" presId="urn:microsoft.com/office/officeart/2016/7/layout/RoundedRectangleTimeline"/>
    <dgm:cxn modelId="{BF31BC72-8C18-4824-90EA-8C57F2B65F37}" type="presParOf" srcId="{E058690D-5E78-4320-BCC2-92CD8456F7BB}" destId="{13A43273-0BD5-414A-8B96-3D50366179B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8AD1EC-B0EB-4769-8486-EF8466F9866C}">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877151" y="1652943"/>
        <a:ext cx="2344436" cy="327900"/>
      </dsp:txXfrm>
    </dsp:sp>
    <dsp:sp modelId="{A8180EC9-9BA3-4E7A-9E5A-6860DAE24FC4}">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sp>
    <dsp:sp modelId="{8F697213-963B-4260-99DC-02FFD0511E6B}">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73268B85-3D85-495A-AE55-D838B2D3F725}">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3/28/2021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3/28/2021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3/28/2021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3/28/2021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3/28/2021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3/28/2021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398796" y="424390"/>
            <a:ext cx="3382045" cy="3128813"/>
          </a:xfrm>
        </p:spPr>
        <p:txBody>
          <a:bodyPr anchor="t">
            <a:noAutofit/>
          </a:bodyPr>
          <a:lstStyle/>
          <a:p>
            <a:pPr algn="ctr"/>
            <a:r>
              <a:rPr lang="en-US" sz="18000" dirty="0">
                <a:latin typeface="OCRB" panose="020B0609020202020204" pitchFamily="49" charset="0"/>
              </a:rPr>
              <a:t>Go</a:t>
            </a:r>
            <a:endParaRPr lang="en-US" dirty="0">
              <a:latin typeface="OCRB" panose="020B0609020202020204" pitchFamily="49"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097159E7-F245-4562-948A-971D4E3C265E}"/>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DFA75C-6434-4229-B047-C15AA29EF3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95BC5-DD50-4425-94CB-E4E128944B9B}"/>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064C6B-D54C-4EF8-B01A-E7758B62499A}"/>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5A439-16AF-4D6D-911E-E3F5E80F704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B330145-A8F5-4A1F-BC04-AA9501D51505}"/>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03C2485-2EFC-42B3-8B80-B12EDB7A88C3}"/>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B22D4-040D-4989-8075-D19370C099CB}"/>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BC5FE9E-A1BB-47CA-9606-5D7EE6175630}"/>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C692B74-C33A-4226-8C3E-0EEDC6441D85}"/>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537EC5-0F8E-4FDB-AC5B-BAEE3BB45B71}"/>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34F9200-98F8-4357-99F0-374DC7635E36}"/>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90A642A-01BB-4E38-8C2C-EB7F2DE7D0E3}"/>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90AC50C-1CBA-4C9E-93BA-769C3B72A44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2A70CAB-406C-44A7-88F5-0D1243188A95}"/>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3C3FAE-2FC2-4E53-AEC8-B8175FBA7798}"/>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5A03A24-1D20-4B21-A1E4-AFDCAA8B78A0}"/>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75E5FDE-396F-4959-8515-004B2E69EFFE}"/>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13F1C0-2568-48D9-B91B-9DEAC5700669}"/>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989CEA4-5BFF-49AA-8A21-B0A99B0D4A47}"/>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FF77653-D010-4CE9-836E-7295E90C62E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9FF9B7A-0497-405E-87C7-436C5AD2F98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7EBF0C4-9EED-4D60-B429-443A4583312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B242A-7C8A-49F9-9372-ABC1778F41F6}"/>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18061-D844-44AA-AF38-035721B395FF}"/>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080977-92A9-4DCE-A298-46FEB160E5C4}"/>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CBD32EF1-4918-4FD8-A8C1-71C3933CFA04}"/>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812E97D-8ADD-43CA-9D8C-E95E180B4F84}"/>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ACAF9F4-B012-4A1C-8EF4-CAC55B09315E}"/>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BD6554-3431-4481-8944-6483E7C78FB7}"/>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D73A07F-8397-45A6-A895-7A0A21249499}"/>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490A0C-29C1-480E-A8E5-90CA0C11D58F}"/>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Subtitle 2">
            <a:extLst>
              <a:ext uri="{FF2B5EF4-FFF2-40B4-BE49-F238E27FC236}">
                <a16:creationId xmlns:a16="http://schemas.microsoft.com/office/drawing/2014/main" id="{38BF2FA1-6EAE-4D8C-8826-A5A480F63BB1}"/>
              </a:ext>
            </a:extLst>
          </p:cNvPr>
          <p:cNvSpPr>
            <a:spLocks noGrp="1"/>
          </p:cNvSpPr>
          <p:nvPr>
            <p:ph type="subTitle" idx="1"/>
          </p:nvPr>
        </p:nvSpPr>
        <p:spPr>
          <a:xfrm>
            <a:off x="77533" y="2819313"/>
            <a:ext cx="4030704" cy="1219374"/>
          </a:xfrm>
        </p:spPr>
        <p:txBody>
          <a:bodyPr>
            <a:normAutofit/>
          </a:bodyPr>
          <a:lstStyle/>
          <a:p>
            <a:pPr algn="ctr"/>
            <a:r>
              <a:rPr lang="en-US" sz="2000" dirty="0">
                <a:latin typeface="OCRB" panose="020B0609020202020204" pitchFamily="49" charset="0"/>
              </a:rPr>
              <a:t>Played by a neural net</a:t>
            </a:r>
          </a:p>
        </p:txBody>
      </p:sp>
      <p:sp>
        <p:nvSpPr>
          <p:cNvPr id="67" name="Subtitle 2">
            <a:extLst>
              <a:ext uri="{FF2B5EF4-FFF2-40B4-BE49-F238E27FC236}">
                <a16:creationId xmlns:a16="http://schemas.microsoft.com/office/drawing/2014/main" id="{895C2229-1C78-4578-91CC-99F059B2CEC6}"/>
              </a:ext>
            </a:extLst>
          </p:cNvPr>
          <p:cNvSpPr txBox="1">
            <a:spLocks/>
          </p:cNvSpPr>
          <p:nvPr/>
        </p:nvSpPr>
        <p:spPr>
          <a:xfrm>
            <a:off x="97988" y="666346"/>
            <a:ext cx="4030703" cy="1157875"/>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800" dirty="0">
                <a:solidFill>
                  <a:schemeClr val="tx1">
                    <a:lumMod val="75000"/>
                    <a:lumOff val="25000"/>
                  </a:schemeClr>
                </a:solidFill>
                <a:latin typeface="OCRB" panose="020B0609020202020204" pitchFamily="49" charset="0"/>
              </a:rPr>
              <a:t>The game of</a:t>
            </a:r>
            <a:endParaRPr lang="en-US" sz="2000" dirty="0">
              <a:solidFill>
                <a:schemeClr val="tx1">
                  <a:lumMod val="75000"/>
                  <a:lumOff val="25000"/>
                </a:schemeClr>
              </a:solidFill>
              <a:latin typeface="OCRB" panose="020B0609020202020204" pitchFamily="49" charset="0"/>
            </a:endParaRP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pSp>
        <p:nvGrpSpPr>
          <p:cNvPr id="117" name="Group 116">
            <a:extLst>
              <a:ext uri="{FF2B5EF4-FFF2-40B4-BE49-F238E27FC236}">
                <a16:creationId xmlns:a16="http://schemas.microsoft.com/office/drawing/2014/main" id="{5B222D47-5647-488E-BAA2-D7D45C028D7D}"/>
              </a:ext>
            </a:extLst>
          </p:cNvPr>
          <p:cNvGrpSpPr/>
          <p:nvPr/>
        </p:nvGrpSpPr>
        <p:grpSpPr>
          <a:xfrm rot="5400000">
            <a:off x="-1407168" y="2213639"/>
            <a:ext cx="6036983" cy="2990737"/>
            <a:chOff x="133815" y="780585"/>
            <a:chExt cx="11883972" cy="5887350"/>
          </a:xfrm>
        </p:grpSpPr>
        <p:sp>
          <p:nvSpPr>
            <p:cNvPr id="14" name="Oval 13">
              <a:extLst>
                <a:ext uri="{FF2B5EF4-FFF2-40B4-BE49-F238E27FC236}">
                  <a16:creationId xmlns:a16="http://schemas.microsoft.com/office/drawing/2014/main" id="{097159E7-F245-4562-948A-971D4E3C265E}"/>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DFA75C-6434-4229-B047-C15AA29EF3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95BC5-DD50-4425-94CB-E4E128944B9B}"/>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064C6B-D54C-4EF8-B01A-E7758B62499A}"/>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5A439-16AF-4D6D-911E-E3F5E80F704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B330145-A8F5-4A1F-BC04-AA9501D51505}"/>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03C2485-2EFC-42B3-8B80-B12EDB7A88C3}"/>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B22D4-040D-4989-8075-D19370C099CB}"/>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BC5FE9E-A1BB-47CA-9606-5D7EE6175630}"/>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C692B74-C33A-4226-8C3E-0EEDC6441D85}"/>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537EC5-0F8E-4FDB-AC5B-BAEE3BB45B71}"/>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34F9200-98F8-4357-99F0-374DC7635E36}"/>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90A642A-01BB-4E38-8C2C-EB7F2DE7D0E3}"/>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90AC50C-1CBA-4C9E-93BA-769C3B72A44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2A70CAB-406C-44A7-88F5-0D1243188A95}"/>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3C3FAE-2FC2-4E53-AEC8-B8175FBA7798}"/>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5A03A24-1D20-4B21-A1E4-AFDCAA8B78A0}"/>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75E5FDE-396F-4959-8515-004B2E69EFFE}"/>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13F1C0-2568-48D9-B91B-9DEAC5700669}"/>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989CEA4-5BFF-49AA-8A21-B0A99B0D4A47}"/>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FF77653-D010-4CE9-836E-7295E90C62E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9FF9B7A-0497-405E-87C7-436C5AD2F98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7EBF0C4-9EED-4D60-B429-443A4583312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B242A-7C8A-49F9-9372-ABC1778F41F6}"/>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18061-D844-44AA-AF38-035721B395FF}"/>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080977-92A9-4DCE-A298-46FEB160E5C4}"/>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CBD32EF1-4918-4FD8-A8C1-71C3933CFA04}"/>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812E97D-8ADD-43CA-9D8C-E95E180B4F84}"/>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ACAF9F4-B012-4A1C-8EF4-CAC55B09315E}"/>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BD6554-3431-4481-8944-6483E7C78FB7}"/>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D73A07F-8397-45A6-A895-7A0A21249499}"/>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490A0C-29C1-480E-A8E5-90CA0C11D58F}"/>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16032846-3B88-46E3-8D34-F49A251C2104}"/>
              </a:ext>
            </a:extLst>
          </p:cNvPr>
          <p:cNvGrpSpPr/>
          <p:nvPr/>
        </p:nvGrpSpPr>
        <p:grpSpPr>
          <a:xfrm>
            <a:off x="6029163" y="3736761"/>
            <a:ext cx="6036983" cy="2990737"/>
            <a:chOff x="133815" y="780585"/>
            <a:chExt cx="11883972" cy="5887350"/>
          </a:xfrm>
        </p:grpSpPr>
        <p:sp>
          <p:nvSpPr>
            <p:cNvPr id="119" name="Oval 118">
              <a:extLst>
                <a:ext uri="{FF2B5EF4-FFF2-40B4-BE49-F238E27FC236}">
                  <a16:creationId xmlns:a16="http://schemas.microsoft.com/office/drawing/2014/main" id="{7E23C10A-9767-4F9A-AAB0-B26B4DCCC3F0}"/>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0" name="Straight Connector 119">
              <a:extLst>
                <a:ext uri="{FF2B5EF4-FFF2-40B4-BE49-F238E27FC236}">
                  <a16:creationId xmlns:a16="http://schemas.microsoft.com/office/drawing/2014/main" id="{353B3759-3948-4357-A99F-AD1CC9746CB0}"/>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7FA052B-E255-443E-AB0E-E323DFDC9040}"/>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7736D0A-FCBB-41CC-8281-DFCC776D12B8}"/>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B5C94B5-6951-4B80-8DED-A500C1D57E55}"/>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6393588F-40B2-458D-A3BD-0C446F1F079C}"/>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DA7494F1-857C-4962-B8B8-D1B52305F906}"/>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C4841C9-E6F5-4DC3-9037-5DE0F18029B2}"/>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0E9AABC1-4EE1-442D-A26D-2803414FDECC}"/>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ABA78D63-A4F8-4068-BD12-A24CC35BC66F}"/>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42EF957-4DB4-47D6-9BEF-C8B5464D9324}"/>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6AB6C05D-00DB-4AF7-AA0C-EAD8575F5F8E}"/>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B8A9CC39-FC4A-4E8B-B6EC-BBE347A86209}"/>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E886E073-3C8E-40B7-A7BA-84AE527A983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3" name="Straight Connector 132">
              <a:extLst>
                <a:ext uri="{FF2B5EF4-FFF2-40B4-BE49-F238E27FC236}">
                  <a16:creationId xmlns:a16="http://schemas.microsoft.com/office/drawing/2014/main" id="{DA0809BC-0391-4481-9D81-C2C87F79BF9A}"/>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FE7D62D-3467-4639-A0F2-AEACD98AFAF0}"/>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5" name="Oval 134">
              <a:extLst>
                <a:ext uri="{FF2B5EF4-FFF2-40B4-BE49-F238E27FC236}">
                  <a16:creationId xmlns:a16="http://schemas.microsoft.com/office/drawing/2014/main" id="{36384E78-832E-454C-94EB-56C0D3A7FCE7}"/>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9B8A09DB-6DAC-49A7-9EDC-B1241746D133}"/>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A2EA900-46EF-457A-A161-EBBA469E5186}"/>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E0690272-4DAC-4978-8AB5-F70844BE62F3}"/>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7AA53AC9-0804-40CB-A318-99B59037592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62BE7404-07C9-436D-B501-C7C57BF1CF0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BB463A4C-7E48-4F95-81C0-3F6D3830AC78}"/>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D9737D3A-32F7-4E9A-8E8C-81AA8192AA38}"/>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DB96C384-CA68-4E8B-8012-AC6549D85059}"/>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7969638-12A2-4548-B676-481963FFFDAB}"/>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CE27B21B-C54D-4341-8360-33B51A4206B2}"/>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2E9747C-DEC8-450C-BCD4-0B647E7B3ACA}"/>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A7F146B4-06A0-43C0-8492-7D978A196283}"/>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A71E5725-FA5B-4FAA-A38A-87A797D9019E}"/>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896A46F5-B38F-40CD-9DC2-73E5C241427C}"/>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47BC4A48-9A2B-49C0-BECB-BA494685CD19}"/>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410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pSp>
        <p:nvGrpSpPr>
          <p:cNvPr id="117" name="Group 116">
            <a:extLst>
              <a:ext uri="{FF2B5EF4-FFF2-40B4-BE49-F238E27FC236}">
                <a16:creationId xmlns:a16="http://schemas.microsoft.com/office/drawing/2014/main" id="{5B222D47-5647-488E-BAA2-D7D45C028D7D}"/>
              </a:ext>
            </a:extLst>
          </p:cNvPr>
          <p:cNvGrpSpPr/>
          <p:nvPr/>
        </p:nvGrpSpPr>
        <p:grpSpPr>
          <a:xfrm rot="5400000" flipV="1">
            <a:off x="7536665" y="2227319"/>
            <a:ext cx="6036983" cy="2989301"/>
            <a:chOff x="133815" y="780585"/>
            <a:chExt cx="11883972" cy="5887350"/>
          </a:xfrm>
        </p:grpSpPr>
        <p:sp>
          <p:nvSpPr>
            <p:cNvPr id="14" name="Oval 13">
              <a:extLst>
                <a:ext uri="{FF2B5EF4-FFF2-40B4-BE49-F238E27FC236}">
                  <a16:creationId xmlns:a16="http://schemas.microsoft.com/office/drawing/2014/main" id="{097159E7-F245-4562-948A-971D4E3C265E}"/>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DFA75C-6434-4229-B047-C15AA29EF3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95BC5-DD50-4425-94CB-E4E128944B9B}"/>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064C6B-D54C-4EF8-B01A-E7758B62499A}"/>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5A439-16AF-4D6D-911E-E3F5E80F704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B330145-A8F5-4A1F-BC04-AA9501D51505}"/>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03C2485-2EFC-42B3-8B80-B12EDB7A88C3}"/>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B22D4-040D-4989-8075-D19370C099CB}"/>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BC5FE9E-A1BB-47CA-9606-5D7EE6175630}"/>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C692B74-C33A-4226-8C3E-0EEDC6441D85}"/>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537EC5-0F8E-4FDB-AC5B-BAEE3BB45B71}"/>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34F9200-98F8-4357-99F0-374DC7635E36}"/>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90A642A-01BB-4E38-8C2C-EB7F2DE7D0E3}"/>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90AC50C-1CBA-4C9E-93BA-769C3B72A44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2A70CAB-406C-44A7-88F5-0D1243188A95}"/>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3C3FAE-2FC2-4E53-AEC8-B8175FBA7798}"/>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5A03A24-1D20-4B21-A1E4-AFDCAA8B78A0}"/>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75E5FDE-396F-4959-8515-004B2E69EFFE}"/>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13F1C0-2568-48D9-B91B-9DEAC5700669}"/>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989CEA4-5BFF-49AA-8A21-B0A99B0D4A47}"/>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FF77653-D010-4CE9-836E-7295E90C62E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9FF9B7A-0497-405E-87C7-436C5AD2F98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7EBF0C4-9EED-4D60-B429-443A4583312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B242A-7C8A-49F9-9372-ABC1778F41F6}"/>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18061-D844-44AA-AF38-035721B395FF}"/>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080977-92A9-4DCE-A298-46FEB160E5C4}"/>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CBD32EF1-4918-4FD8-A8C1-71C3933CFA04}"/>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812E97D-8ADD-43CA-9D8C-E95E180B4F84}"/>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ACAF9F4-B012-4A1C-8EF4-CAC55B09315E}"/>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BD6554-3431-4481-8944-6483E7C78FB7}"/>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D73A07F-8397-45A6-A895-7A0A21249499}"/>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490A0C-29C1-480E-A8E5-90CA0C11D58F}"/>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597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pSp>
        <p:nvGrpSpPr>
          <p:cNvPr id="117" name="Group 116">
            <a:extLst>
              <a:ext uri="{FF2B5EF4-FFF2-40B4-BE49-F238E27FC236}">
                <a16:creationId xmlns:a16="http://schemas.microsoft.com/office/drawing/2014/main" id="{5B222D47-5647-488E-BAA2-D7D45C028D7D}"/>
              </a:ext>
            </a:extLst>
          </p:cNvPr>
          <p:cNvGrpSpPr/>
          <p:nvPr/>
        </p:nvGrpSpPr>
        <p:grpSpPr>
          <a:xfrm rot="10800000" flipH="1">
            <a:off x="5953125" y="639706"/>
            <a:ext cx="6079340" cy="2789294"/>
            <a:chOff x="133815" y="780585"/>
            <a:chExt cx="11883972" cy="5887350"/>
          </a:xfrm>
        </p:grpSpPr>
        <p:sp>
          <p:nvSpPr>
            <p:cNvPr id="14" name="Oval 13">
              <a:extLst>
                <a:ext uri="{FF2B5EF4-FFF2-40B4-BE49-F238E27FC236}">
                  <a16:creationId xmlns:a16="http://schemas.microsoft.com/office/drawing/2014/main" id="{097159E7-F245-4562-948A-971D4E3C265E}"/>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DFA75C-6434-4229-B047-C15AA29EF3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95BC5-DD50-4425-94CB-E4E128944B9B}"/>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064C6B-D54C-4EF8-B01A-E7758B62499A}"/>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5A439-16AF-4D6D-911E-E3F5E80F704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B330145-A8F5-4A1F-BC04-AA9501D51505}"/>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03C2485-2EFC-42B3-8B80-B12EDB7A88C3}"/>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B22D4-040D-4989-8075-D19370C099CB}"/>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BC5FE9E-A1BB-47CA-9606-5D7EE6175630}"/>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C692B74-C33A-4226-8C3E-0EEDC6441D85}"/>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537EC5-0F8E-4FDB-AC5B-BAEE3BB45B71}"/>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34F9200-98F8-4357-99F0-374DC7635E36}"/>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90A642A-01BB-4E38-8C2C-EB7F2DE7D0E3}"/>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90AC50C-1CBA-4C9E-93BA-769C3B72A44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2A70CAB-406C-44A7-88F5-0D1243188A95}"/>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3C3FAE-2FC2-4E53-AEC8-B8175FBA7798}"/>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5A03A24-1D20-4B21-A1E4-AFDCAA8B78A0}"/>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75E5FDE-396F-4959-8515-004B2E69EFFE}"/>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13F1C0-2568-48D9-B91B-9DEAC5700669}"/>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989CEA4-5BFF-49AA-8A21-B0A99B0D4A47}"/>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FF77653-D010-4CE9-836E-7295E90C62E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9FF9B7A-0497-405E-87C7-436C5AD2F98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7EBF0C4-9EED-4D60-B429-443A4583312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B242A-7C8A-49F9-9372-ABC1778F41F6}"/>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18061-D844-44AA-AF38-035721B395FF}"/>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080977-92A9-4DCE-A298-46FEB160E5C4}"/>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CBD32EF1-4918-4FD8-A8C1-71C3933CFA04}"/>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812E97D-8ADD-43CA-9D8C-E95E180B4F84}"/>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ACAF9F4-B012-4A1C-8EF4-CAC55B09315E}"/>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BD6554-3431-4481-8944-6483E7C78FB7}"/>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D73A07F-8397-45A6-A895-7A0A21249499}"/>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490A0C-29C1-480E-A8E5-90CA0C11D58F}"/>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108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926889620"/>
              </p:ext>
            </p:extLst>
          </p:nvPr>
        </p:nvGraphicFramePr>
        <p:xfrm>
          <a:off x="457200" y="134169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E542AFA3-7071-455D-9ACC-4E979A26FDB7}"/>
              </a:ext>
            </a:extLst>
          </p:cNvPr>
          <p:cNvGrpSpPr/>
          <p:nvPr/>
        </p:nvGrpSpPr>
        <p:grpSpPr>
          <a:xfrm flipH="1">
            <a:off x="104775" y="3938531"/>
            <a:ext cx="6079340" cy="2789294"/>
            <a:chOff x="133815" y="780585"/>
            <a:chExt cx="11883972" cy="5887350"/>
          </a:xfrm>
        </p:grpSpPr>
        <p:sp>
          <p:nvSpPr>
            <p:cNvPr id="6" name="Oval 5">
              <a:extLst>
                <a:ext uri="{FF2B5EF4-FFF2-40B4-BE49-F238E27FC236}">
                  <a16:creationId xmlns:a16="http://schemas.microsoft.com/office/drawing/2014/main" id="{7C75A7B9-EA93-47D8-AEC4-B6006B5CB8BB}"/>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13E7FFE-7D2F-4507-B410-B05BF4B5B2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328580C-39BE-47A8-B222-15291B054D4F}"/>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F5CFF9-A56E-48F8-B78C-6BEFB0CD7DCF}"/>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6F08BB-0497-489A-9D09-1AD5B88F3EA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8731C30-EC55-4768-B287-E19A9E6DB7B2}"/>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1588963-BD30-426F-B5D5-39421B33A96A}"/>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025B9F7-CB54-41B3-A40C-5ECFCDDE77E1}"/>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5BE6FE7-C3AF-4B17-9839-7CCBBFD2234B}"/>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BF17670-8743-4F6B-9D27-66FB1EE134DD}"/>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83115B-4603-496A-9419-C59FAD4AAA36}"/>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9C72755-4895-43F0-BD34-8B663E8DF749}"/>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ACA8E62-FB30-4702-8CCF-E4F50DDE1804}"/>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DFA5B1B-21BA-4EA6-BFC6-75B54B387DB9}"/>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356C741-D394-4726-B050-C70E84D7DC20}"/>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79D11FA-168C-4035-A259-8D0BC0BDB373}"/>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0C8761C-290C-4966-A4E8-357FE818748E}"/>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F9559C5-725C-4ED4-AA60-1110B1F2F434}"/>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D44C445-ADFA-4C9E-BC93-29BEE0D801F0}"/>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0DA52B8-7D14-4A30-ACF0-ACE979123313}"/>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5FB5F0D-EB5C-4C30-A50A-F7CBB8C9E328}"/>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7E11351-DBAE-4974-B9FD-A265C63E9A47}"/>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847C7D2-1D5A-4755-AFE9-2912C37E00F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1B532EA-80BA-4707-8FFC-A4FBF505B77A}"/>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CDAFA535-9D4E-4AD5-8356-B015A9DBCDF7}"/>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212B6B-93CF-4F0E-BE92-7802BC29A4AF}"/>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DF8D259-9528-4066-B13B-85D795FA02F2}"/>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FD621B2-223A-4FCE-9D10-4DE84A974C5F}"/>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E441F6B-CB5C-44C6-A41C-831FFCA9ABBF}"/>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0FAF0E0-EF6B-4757-B3A6-BAA39AFD6654}"/>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867B713-C2AC-48CB-BA3C-EA5AB55B3CBF}"/>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8A47A01-F622-4F39-9A9B-935E5C4AE123}"/>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78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pSp>
        <p:nvGrpSpPr>
          <p:cNvPr id="117" name="Group 116">
            <a:extLst>
              <a:ext uri="{FF2B5EF4-FFF2-40B4-BE49-F238E27FC236}">
                <a16:creationId xmlns:a16="http://schemas.microsoft.com/office/drawing/2014/main" id="{5B222D47-5647-488E-BAA2-D7D45C028D7D}"/>
              </a:ext>
            </a:extLst>
          </p:cNvPr>
          <p:cNvGrpSpPr/>
          <p:nvPr/>
        </p:nvGrpSpPr>
        <p:grpSpPr>
          <a:xfrm rot="5400000" flipH="1">
            <a:off x="-1171041" y="1928917"/>
            <a:ext cx="5373422" cy="2789294"/>
            <a:chOff x="133815" y="780585"/>
            <a:chExt cx="11883972" cy="5887350"/>
          </a:xfrm>
        </p:grpSpPr>
        <p:sp>
          <p:nvSpPr>
            <p:cNvPr id="14" name="Oval 13">
              <a:extLst>
                <a:ext uri="{FF2B5EF4-FFF2-40B4-BE49-F238E27FC236}">
                  <a16:creationId xmlns:a16="http://schemas.microsoft.com/office/drawing/2014/main" id="{097159E7-F245-4562-948A-971D4E3C265E}"/>
                </a:ext>
              </a:extLst>
            </p:cNvPr>
            <p:cNvSpPr/>
            <p:nvPr/>
          </p:nvSpPr>
          <p:spPr>
            <a:xfrm>
              <a:off x="7755192" y="1580032"/>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DFA75C-6434-4229-B047-C15AA29EF31D}"/>
                </a:ext>
              </a:extLst>
            </p:cNvPr>
            <p:cNvCxnSpPr>
              <a:cxnSpLocks/>
            </p:cNvCxnSpPr>
            <p:nvPr/>
          </p:nvCxnSpPr>
          <p:spPr>
            <a:xfrm>
              <a:off x="133815" y="6667935"/>
              <a:ext cx="11883972"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6595BC5-DD50-4425-94CB-E4E128944B9B}"/>
                </a:ext>
              </a:extLst>
            </p:cNvPr>
            <p:cNvCxnSpPr>
              <a:cxnSpLocks/>
            </p:cNvCxnSpPr>
            <p:nvPr/>
          </p:nvCxnSpPr>
          <p:spPr>
            <a:xfrm>
              <a:off x="12017787" y="780585"/>
              <a:ext cx="0" cy="5867862"/>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064C6B-D54C-4EF8-B01A-E7758B62499A}"/>
                </a:ext>
              </a:extLst>
            </p:cNvPr>
            <p:cNvCxnSpPr>
              <a:cxnSpLocks/>
            </p:cNvCxnSpPr>
            <p:nvPr/>
          </p:nvCxnSpPr>
          <p:spPr>
            <a:xfrm>
              <a:off x="2113340" y="5902825"/>
              <a:ext cx="9904447"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E5A439-16AF-4D6D-911E-E3F5E80F7041}"/>
                </a:ext>
              </a:extLst>
            </p:cNvPr>
            <p:cNvCxnSpPr>
              <a:cxnSpLocks/>
            </p:cNvCxnSpPr>
            <p:nvPr/>
          </p:nvCxnSpPr>
          <p:spPr>
            <a:xfrm>
              <a:off x="4149854" y="5137715"/>
              <a:ext cx="7816595"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B330145-A8F5-4A1F-BC04-AA9501D51505}"/>
                </a:ext>
              </a:extLst>
            </p:cNvPr>
            <p:cNvSpPr/>
            <p:nvPr/>
          </p:nvSpPr>
          <p:spPr>
            <a:xfrm>
              <a:off x="10099410" y="398030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703C2485-2EFC-42B3-8B80-B12EDB7A88C3}"/>
                </a:ext>
              </a:extLst>
            </p:cNvPr>
            <p:cNvCxnSpPr>
              <a:cxnSpLocks/>
            </p:cNvCxnSpPr>
            <p:nvPr/>
          </p:nvCxnSpPr>
          <p:spPr>
            <a:xfrm>
              <a:off x="11241471" y="1688228"/>
              <a:ext cx="0" cy="4965795"/>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DB22D4-040D-4989-8075-D19370C099CB}"/>
                </a:ext>
              </a:extLst>
            </p:cNvPr>
            <p:cNvCxnSpPr>
              <a:cxnSpLocks/>
            </p:cNvCxnSpPr>
            <p:nvPr/>
          </p:nvCxnSpPr>
          <p:spPr>
            <a:xfrm>
              <a:off x="10461055" y="2200241"/>
              <a:ext cx="0" cy="446769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BC5FE9E-A1BB-47CA-9606-5D7EE6175630}"/>
                </a:ext>
              </a:extLst>
            </p:cNvPr>
            <p:cNvSpPr/>
            <p:nvPr/>
          </p:nvSpPr>
          <p:spPr>
            <a:xfrm>
              <a:off x="8522611" y="1584386"/>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C692B74-C33A-4226-8C3E-0EEDC6441D85}"/>
                </a:ext>
              </a:extLst>
            </p:cNvPr>
            <p:cNvCxnSpPr>
              <a:cxnSpLocks/>
            </p:cNvCxnSpPr>
            <p:nvPr/>
          </p:nvCxnSpPr>
          <p:spPr>
            <a:xfrm>
              <a:off x="9695945" y="2729561"/>
              <a:ext cx="0" cy="3938374"/>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537EC5-0F8E-4FDB-AC5B-BAEE3BB45B71}"/>
                </a:ext>
              </a:extLst>
            </p:cNvPr>
            <p:cNvCxnSpPr>
              <a:cxnSpLocks/>
            </p:cNvCxnSpPr>
            <p:nvPr/>
          </p:nvCxnSpPr>
          <p:spPr>
            <a:xfrm>
              <a:off x="6467707" y="4372605"/>
              <a:ext cx="5550080"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34F9200-98F8-4357-99F0-374DC7635E36}"/>
                </a:ext>
              </a:extLst>
            </p:cNvPr>
            <p:cNvSpPr/>
            <p:nvPr/>
          </p:nvSpPr>
          <p:spPr>
            <a:xfrm>
              <a:off x="1086452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90A642A-01BB-4E38-8C2C-EB7F2DE7D0E3}"/>
                </a:ext>
              </a:extLst>
            </p:cNvPr>
            <p:cNvSpPr/>
            <p:nvPr/>
          </p:nvSpPr>
          <p:spPr>
            <a:xfrm>
              <a:off x="10099410" y="475516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90AC50C-1CBA-4C9E-93BA-769C3B72A441}"/>
                </a:ext>
              </a:extLst>
            </p:cNvPr>
            <p:cNvSpPr/>
            <p:nvPr/>
          </p:nvSpPr>
          <p:spPr>
            <a:xfrm>
              <a:off x="10068137" y="3199907"/>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2A70CAB-406C-44A7-88F5-0D1243188A95}"/>
                </a:ext>
              </a:extLst>
            </p:cNvPr>
            <p:cNvCxnSpPr>
              <a:cxnSpLocks/>
            </p:cNvCxnSpPr>
            <p:nvPr/>
          </p:nvCxnSpPr>
          <p:spPr>
            <a:xfrm>
              <a:off x="8930836" y="3582462"/>
              <a:ext cx="3035613" cy="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3C3FAE-2FC2-4E53-AEC8-B8175FBA7798}"/>
                </a:ext>
              </a:extLst>
            </p:cNvPr>
            <p:cNvCxnSpPr>
              <a:cxnSpLocks/>
            </p:cNvCxnSpPr>
            <p:nvPr/>
          </p:nvCxnSpPr>
          <p:spPr>
            <a:xfrm>
              <a:off x="8930836" y="3592207"/>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5A03A24-1D20-4B21-A1E4-AFDCAA8B78A0}"/>
                </a:ext>
              </a:extLst>
            </p:cNvPr>
            <p:cNvSpPr/>
            <p:nvPr/>
          </p:nvSpPr>
          <p:spPr>
            <a:xfrm>
              <a:off x="9295375" y="3197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75E5FDE-396F-4959-8515-004B2E69EFFE}"/>
                </a:ext>
              </a:extLst>
            </p:cNvPr>
            <p:cNvSpPr/>
            <p:nvPr/>
          </p:nvSpPr>
          <p:spPr>
            <a:xfrm>
              <a:off x="9309564" y="3954487"/>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13F1C0-2568-48D9-B91B-9DEAC5700669}"/>
                </a:ext>
              </a:extLst>
            </p:cNvPr>
            <p:cNvSpPr/>
            <p:nvPr/>
          </p:nvSpPr>
          <p:spPr>
            <a:xfrm>
              <a:off x="8548281" y="3962904"/>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989CEA4-5BFF-49AA-8A21-B0A99B0D4A47}"/>
                </a:ext>
              </a:extLst>
            </p:cNvPr>
            <p:cNvSpPr/>
            <p:nvPr/>
          </p:nvSpPr>
          <p:spPr>
            <a:xfrm>
              <a:off x="8532975" y="4749669"/>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FF77653-D010-4CE9-836E-7295E90C62EB}"/>
                </a:ext>
              </a:extLst>
            </p:cNvPr>
            <p:cNvSpPr/>
            <p:nvPr/>
          </p:nvSpPr>
          <p:spPr>
            <a:xfrm>
              <a:off x="8522611" y="5533853"/>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9FF9B7A-0497-405E-87C7-436C5AD2F98E}"/>
                </a:ext>
              </a:extLst>
            </p:cNvPr>
            <p:cNvSpPr/>
            <p:nvPr/>
          </p:nvSpPr>
          <p:spPr>
            <a:xfrm>
              <a:off x="8511406" y="3170648"/>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7EBF0C4-9EED-4D60-B429-443A4583312E}"/>
                </a:ext>
              </a:extLst>
            </p:cNvPr>
            <p:cNvSpPr/>
            <p:nvPr/>
          </p:nvSpPr>
          <p:spPr>
            <a:xfrm>
              <a:off x="9294531" y="2407845"/>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21B242A-7C8A-49F9-9372-ABC1778F41F6}"/>
                </a:ext>
              </a:extLst>
            </p:cNvPr>
            <p:cNvSpPr/>
            <p:nvPr/>
          </p:nvSpPr>
          <p:spPr>
            <a:xfrm>
              <a:off x="8511011" y="2376275"/>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24018061-D844-44AA-AF38-035721B395FF}"/>
                </a:ext>
              </a:extLst>
            </p:cNvPr>
            <p:cNvCxnSpPr>
              <a:cxnSpLocks/>
            </p:cNvCxnSpPr>
            <p:nvPr/>
          </p:nvCxnSpPr>
          <p:spPr>
            <a:xfrm>
              <a:off x="8140328" y="3599135"/>
              <a:ext cx="0" cy="305624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080977-92A9-4DCE-A298-46FEB160E5C4}"/>
                </a:ext>
              </a:extLst>
            </p:cNvPr>
            <p:cNvCxnSpPr>
              <a:cxnSpLocks/>
            </p:cNvCxnSpPr>
            <p:nvPr/>
          </p:nvCxnSpPr>
          <p:spPr>
            <a:xfrm>
              <a:off x="7374105" y="4372605"/>
              <a:ext cx="0" cy="2295330"/>
            </a:xfrm>
            <a:prstGeom prst="line">
              <a:avLst/>
            </a:prstGeom>
            <a:ln w="508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CBD32EF1-4918-4FD8-A8C1-71C3933CFA04}"/>
                </a:ext>
              </a:extLst>
            </p:cNvPr>
            <p:cNvSpPr/>
            <p:nvPr/>
          </p:nvSpPr>
          <p:spPr>
            <a:xfrm>
              <a:off x="7757773" y="4744700"/>
              <a:ext cx="765110" cy="765110"/>
            </a:xfrm>
            <a:prstGeom prst="ellipse">
              <a:avLst/>
            </a:prstGeom>
            <a:solidFill>
              <a:schemeClr val="bg1">
                <a:lumMod val="95000"/>
              </a:schemeClr>
            </a:solidFill>
            <a:ln w="50800">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812E97D-8ADD-43CA-9D8C-E95E180B4F84}"/>
                </a:ext>
              </a:extLst>
            </p:cNvPr>
            <p:cNvSpPr/>
            <p:nvPr/>
          </p:nvSpPr>
          <p:spPr>
            <a:xfrm>
              <a:off x="7783172" y="396984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ACAF9F4-B012-4A1C-8EF4-CAC55B09315E}"/>
                </a:ext>
              </a:extLst>
            </p:cNvPr>
            <p:cNvSpPr/>
            <p:nvPr/>
          </p:nvSpPr>
          <p:spPr>
            <a:xfrm>
              <a:off x="6991550"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BD6554-3431-4481-8944-6483E7C78FB7}"/>
                </a:ext>
              </a:extLst>
            </p:cNvPr>
            <p:cNvSpPr/>
            <p:nvPr/>
          </p:nvSpPr>
          <p:spPr>
            <a:xfrm>
              <a:off x="6232044" y="4758556"/>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0D73A07F-8397-45A6-A895-7A0A21249499}"/>
                </a:ext>
              </a:extLst>
            </p:cNvPr>
            <p:cNvSpPr/>
            <p:nvPr/>
          </p:nvSpPr>
          <p:spPr>
            <a:xfrm>
              <a:off x="4669711" y="5515794"/>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490A0C-29C1-480E-A8E5-90CA0C11D58F}"/>
                </a:ext>
              </a:extLst>
            </p:cNvPr>
            <p:cNvSpPr/>
            <p:nvPr/>
          </p:nvSpPr>
          <p:spPr>
            <a:xfrm>
              <a:off x="2347870" y="5509810"/>
              <a:ext cx="765110" cy="765110"/>
            </a:xfrm>
            <a:prstGeom prst="ellipse">
              <a:avLst/>
            </a:pr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110286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{573A0A42-DE4D-469E-92C1-9F754B4FE699}tf33552983_win32</Template>
  <TotalTime>50</TotalTime>
  <Words>34</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Franklin Gothic Book</vt:lpstr>
      <vt:lpstr>Franklin Gothic Demi</vt:lpstr>
      <vt:lpstr>OCRB</vt:lpstr>
      <vt:lpstr>Wingdings 2</vt:lpstr>
      <vt:lpstr>DividendVTI</vt:lpstr>
      <vt:lpstr>Go</vt:lpstr>
      <vt:lpstr>PowerPoint Presentation</vt:lpstr>
      <vt:lpstr>PowerPoint Presentation</vt:lpstr>
      <vt:lpstr>PowerPoint Presentation</vt:lpstr>
      <vt:lpstr>Title Lorem Ipsum Dolor Sit Amet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G</dc:title>
  <dc:creator>Anthony  McEntire</dc:creator>
  <cp:lastModifiedBy>Anthony  McEntire</cp:lastModifiedBy>
  <cp:revision>6</cp:revision>
  <dcterms:created xsi:type="dcterms:W3CDTF">2021-03-28T20:39:27Z</dcterms:created>
  <dcterms:modified xsi:type="dcterms:W3CDTF">2021-03-28T21:29:54Z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