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61" r:id="rId7"/>
    <p:sldId id="262" r:id="rId8"/>
    <p:sldId id="258"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McEntire" initials="AM" lastIdx="1" clrIdx="0">
    <p:extLst>
      <p:ext uri="{19B8F6BF-5375-455C-9EA6-DF929625EA0E}">
        <p15:presenceInfo xmlns:p15="http://schemas.microsoft.com/office/powerpoint/2012/main" userId="Anthony  McEnti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D81BB-2C31-4FEB-BFD8-29FA47EADD71}" v="525" dt="2021-04-24T22:39:42.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8" autoAdjust="0"/>
    <p:restoredTop sz="94619" autoAdjust="0"/>
  </p:normalViewPr>
  <p:slideViewPr>
    <p:cSldViewPr snapToGrid="0">
      <p:cViewPr varScale="1">
        <p:scale>
          <a:sx n="115" d="100"/>
          <a:sy n="115" d="100"/>
        </p:scale>
        <p:origin x="102"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McEntire" userId="85de9bbdfe53eeac" providerId="LiveId" clId="{02FD81BB-2C31-4FEB-BFD8-29FA47EADD71}"/>
    <pc:docChg chg="undo custSel addSld modSld sldOrd">
      <pc:chgData name="Anthony McEntire" userId="85de9bbdfe53eeac" providerId="LiveId" clId="{02FD81BB-2C31-4FEB-BFD8-29FA47EADD71}" dt="2021-04-24T22:40:53.637" v="2449" actId="1076"/>
      <pc:docMkLst>
        <pc:docMk/>
      </pc:docMkLst>
      <pc:sldChg chg="addSp delSp modSp mod">
        <pc:chgData name="Anthony McEntire" userId="85de9bbdfe53eeac" providerId="LiveId" clId="{02FD81BB-2C31-4FEB-BFD8-29FA47EADD71}" dt="2021-04-24T22:38:35.021" v="2421" actId="20577"/>
        <pc:sldMkLst>
          <pc:docMk/>
          <pc:sldMk cId="263784652" sldId="258"/>
        </pc:sldMkLst>
        <pc:spChg chg="del">
          <ac:chgData name="Anthony McEntire" userId="85de9bbdfe53eeac" providerId="LiveId" clId="{02FD81BB-2C31-4FEB-BFD8-29FA47EADD71}" dt="2021-04-24T22:36:46.696" v="2394" actId="478"/>
          <ac:spMkLst>
            <pc:docMk/>
            <pc:sldMk cId="263784652" sldId="258"/>
            <ac:spMk id="2" creationId="{5E562972-3449-42D1-8185-B4BEFD52AB44}"/>
          </ac:spMkLst>
        </pc:spChg>
        <pc:spChg chg="add del mod">
          <ac:chgData name="Anthony McEntire" userId="85de9bbdfe53eeac" providerId="LiveId" clId="{02FD81BB-2C31-4FEB-BFD8-29FA47EADD71}" dt="2021-04-24T22:36:43.053" v="2393" actId="478"/>
          <ac:spMkLst>
            <pc:docMk/>
            <pc:sldMk cId="263784652" sldId="258"/>
            <ac:spMk id="38" creationId="{A5DC876C-F140-45B9-B948-1064FE468F20}"/>
          </ac:spMkLst>
        </pc:spChg>
        <pc:spChg chg="add del mod">
          <ac:chgData name="Anthony McEntire" userId="85de9bbdfe53eeac" providerId="LiveId" clId="{02FD81BB-2C31-4FEB-BFD8-29FA47EADD71}" dt="2021-04-24T22:36:50.550" v="2395" actId="478"/>
          <ac:spMkLst>
            <pc:docMk/>
            <pc:sldMk cId="263784652" sldId="258"/>
            <ac:spMk id="40" creationId="{6A802F27-77FB-4989-92EC-DA1EA6016DB6}"/>
          </ac:spMkLst>
        </pc:spChg>
        <pc:spChg chg="add mod">
          <ac:chgData name="Anthony McEntire" userId="85de9bbdfe53eeac" providerId="LiveId" clId="{02FD81BB-2C31-4FEB-BFD8-29FA47EADD71}" dt="2021-04-24T22:37:24.410" v="2417" actId="20577"/>
          <ac:spMkLst>
            <pc:docMk/>
            <pc:sldMk cId="263784652" sldId="258"/>
            <ac:spMk id="41" creationId="{20C16A67-4877-4B85-B2C6-0E234C19BD3C}"/>
          </ac:spMkLst>
        </pc:spChg>
        <pc:spChg chg="add del mod">
          <ac:chgData name="Anthony McEntire" userId="85de9bbdfe53eeac" providerId="LiveId" clId="{02FD81BB-2C31-4FEB-BFD8-29FA47EADD71}" dt="2021-04-24T22:37:09.690" v="2400"/>
          <ac:spMkLst>
            <pc:docMk/>
            <pc:sldMk cId="263784652" sldId="258"/>
            <ac:spMk id="42" creationId="{E32CB5E8-A741-4074-8B24-36410DCFAB36}"/>
          </ac:spMkLst>
        </pc:spChg>
        <pc:spChg chg="add mod">
          <ac:chgData name="Anthony McEntire" userId="85de9bbdfe53eeac" providerId="LiveId" clId="{02FD81BB-2C31-4FEB-BFD8-29FA47EADD71}" dt="2021-04-24T22:38:35.021" v="2421" actId="20577"/>
          <ac:spMkLst>
            <pc:docMk/>
            <pc:sldMk cId="263784652" sldId="258"/>
            <ac:spMk id="43" creationId="{5714A9CC-BA8E-43A7-8CC7-6FDF9A8971E6}"/>
          </ac:spMkLst>
        </pc:spChg>
        <pc:graphicFrameChg chg="del">
          <ac:chgData name="Anthony McEntire" userId="85de9bbdfe53eeac" providerId="LiveId" clId="{02FD81BB-2C31-4FEB-BFD8-29FA47EADD71}" dt="2021-04-24T22:36:36.410" v="2392" actId="478"/>
          <ac:graphicFrameMkLst>
            <pc:docMk/>
            <pc:sldMk cId="263784652" sldId="258"/>
            <ac:graphicFrameMk id="4" creationId="{FF3F0D82-0AA6-45C3-8367-955CBFA02ED6}"/>
          </ac:graphicFrameMkLst>
        </pc:graphicFrameChg>
      </pc:sldChg>
      <pc:sldChg chg="addSp modSp mod">
        <pc:chgData name="Anthony McEntire" userId="85de9bbdfe53eeac" providerId="LiveId" clId="{02FD81BB-2C31-4FEB-BFD8-29FA47EADD71}" dt="2021-04-24T22:24:05.240" v="1296" actId="20577"/>
        <pc:sldMkLst>
          <pc:docMk/>
          <pc:sldMk cId="3274100935" sldId="260"/>
        </pc:sldMkLst>
        <pc:spChg chg="add mod">
          <ac:chgData name="Anthony McEntire" userId="85de9bbdfe53eeac" providerId="LiveId" clId="{02FD81BB-2C31-4FEB-BFD8-29FA47EADD71}" dt="2021-04-24T22:24:02.251" v="1295" actId="20577"/>
          <ac:spMkLst>
            <pc:docMk/>
            <pc:sldMk cId="3274100935" sldId="260"/>
            <ac:spMk id="2" creationId="{B0D19F38-DA6E-4390-94FE-DBB93759A9BE}"/>
          </ac:spMkLst>
        </pc:spChg>
        <pc:spChg chg="add mod">
          <ac:chgData name="Anthony McEntire" userId="85de9bbdfe53eeac" providerId="LiveId" clId="{02FD81BB-2C31-4FEB-BFD8-29FA47EADD71}" dt="2021-04-24T22:24:05.240" v="1296" actId="20577"/>
          <ac:spMkLst>
            <pc:docMk/>
            <pc:sldMk cId="3274100935" sldId="260"/>
            <ac:spMk id="72" creationId="{9F1ACBD2-8DC8-4DAF-A58F-8A1987A5FF0D}"/>
          </ac:spMkLst>
        </pc:spChg>
      </pc:sldChg>
      <pc:sldChg chg="addSp modSp mod">
        <pc:chgData name="Anthony McEntire" userId="85de9bbdfe53eeac" providerId="LiveId" clId="{02FD81BB-2C31-4FEB-BFD8-29FA47EADD71}" dt="2021-04-24T22:29:39.850" v="1766" actId="21"/>
        <pc:sldMkLst>
          <pc:docMk/>
          <pc:sldMk cId="1985977507" sldId="261"/>
        </pc:sldMkLst>
        <pc:spChg chg="add mod">
          <ac:chgData name="Anthony McEntire" userId="85de9bbdfe53eeac" providerId="LiveId" clId="{02FD81BB-2C31-4FEB-BFD8-29FA47EADD71}" dt="2021-04-24T22:23:52.322" v="1284" actId="20577"/>
          <ac:spMkLst>
            <pc:docMk/>
            <pc:sldMk cId="1985977507" sldId="261"/>
            <ac:spMk id="39" creationId="{DFFE19E7-E6B4-45EF-8F01-DD4B92CA30CB}"/>
          </ac:spMkLst>
        </pc:spChg>
        <pc:spChg chg="add mod">
          <ac:chgData name="Anthony McEntire" userId="85de9bbdfe53eeac" providerId="LiveId" clId="{02FD81BB-2C31-4FEB-BFD8-29FA47EADD71}" dt="2021-04-24T22:29:39.850" v="1766" actId="21"/>
          <ac:spMkLst>
            <pc:docMk/>
            <pc:sldMk cId="1985977507" sldId="261"/>
            <ac:spMk id="41" creationId="{B220DB67-4FD4-49D9-811F-E42F3FEB1892}"/>
          </ac:spMkLst>
        </pc:spChg>
      </pc:sldChg>
      <pc:sldChg chg="addSp modSp mod">
        <pc:chgData name="Anthony McEntire" userId="85de9bbdfe53eeac" providerId="LiveId" clId="{02FD81BB-2C31-4FEB-BFD8-29FA47EADD71}" dt="2021-04-24T22:36:21.564" v="2391" actId="20577"/>
        <pc:sldMkLst>
          <pc:docMk/>
          <pc:sldMk cId="1161082997" sldId="262"/>
        </pc:sldMkLst>
        <pc:spChg chg="add mod">
          <ac:chgData name="Anthony McEntire" userId="85de9bbdfe53eeac" providerId="LiveId" clId="{02FD81BB-2C31-4FEB-BFD8-29FA47EADD71}" dt="2021-04-24T22:30:20.219" v="1791" actId="20577"/>
          <ac:spMkLst>
            <pc:docMk/>
            <pc:sldMk cId="1161082997" sldId="262"/>
            <ac:spMk id="39" creationId="{2304CA40-C757-4CCA-AF2B-7F45593C8393}"/>
          </ac:spMkLst>
        </pc:spChg>
        <pc:spChg chg="add mod">
          <ac:chgData name="Anthony McEntire" userId="85de9bbdfe53eeac" providerId="LiveId" clId="{02FD81BB-2C31-4FEB-BFD8-29FA47EADD71}" dt="2021-04-24T22:36:21.564" v="2391" actId="20577"/>
          <ac:spMkLst>
            <pc:docMk/>
            <pc:sldMk cId="1161082997" sldId="262"/>
            <ac:spMk id="41" creationId="{6395B3A8-76D7-4B37-A05F-D88DB818519B}"/>
          </ac:spMkLst>
        </pc:spChg>
      </pc:sldChg>
      <pc:sldChg chg="addSp delSp modSp add mod ord">
        <pc:chgData name="Anthony McEntire" userId="85de9bbdfe53eeac" providerId="LiveId" clId="{02FD81BB-2C31-4FEB-BFD8-29FA47EADD71}" dt="2021-04-24T22:40:53.637" v="2449" actId="1076"/>
        <pc:sldMkLst>
          <pc:docMk/>
          <pc:sldMk cId="3160097372" sldId="264"/>
        </pc:sldMkLst>
        <pc:spChg chg="del mod">
          <ac:chgData name="Anthony McEntire" userId="85de9bbdfe53eeac" providerId="LiveId" clId="{02FD81BB-2C31-4FEB-BFD8-29FA47EADD71}" dt="2021-04-24T22:40:43.122" v="2447" actId="478"/>
          <ac:spMkLst>
            <pc:docMk/>
            <pc:sldMk cId="3160097372" sldId="264"/>
            <ac:spMk id="2" creationId="{1C21E816-31F5-48BB-BD02-D15F2F18B48A}"/>
          </ac:spMkLst>
        </pc:spChg>
        <pc:spChg chg="add del mod">
          <ac:chgData name="Anthony McEntire" userId="85de9bbdfe53eeac" providerId="LiveId" clId="{02FD81BB-2C31-4FEB-BFD8-29FA47EADD71}" dt="2021-04-24T22:38:51.580" v="2426" actId="478"/>
          <ac:spMkLst>
            <pc:docMk/>
            <pc:sldMk cId="3160097372" sldId="264"/>
            <ac:spMk id="4" creationId="{198B2E1A-AB98-43AB-A72D-77380905FF96}"/>
          </ac:spMkLst>
        </pc:spChg>
        <pc:spChg chg="mod">
          <ac:chgData name="Anthony McEntire" userId="85de9bbdfe53eeac" providerId="LiveId" clId="{02FD81BB-2C31-4FEB-BFD8-29FA47EADD71}" dt="2021-04-24T22:39:42.544" v="2427" actId="164"/>
          <ac:spMkLst>
            <pc:docMk/>
            <pc:sldMk cId="3160097372" sldId="264"/>
            <ac:spMk id="14" creationId="{097159E7-F245-4562-948A-971D4E3C265E}"/>
          </ac:spMkLst>
        </pc:spChg>
        <pc:spChg chg="mod">
          <ac:chgData name="Anthony McEntire" userId="85de9bbdfe53eeac" providerId="LiveId" clId="{02FD81BB-2C31-4FEB-BFD8-29FA47EADD71}" dt="2021-04-24T22:39:42.544" v="2427" actId="164"/>
          <ac:spMkLst>
            <pc:docMk/>
            <pc:sldMk cId="3160097372" sldId="264"/>
            <ac:spMk id="26" creationId="{8B330145-A8F5-4A1F-BC04-AA9501D51505}"/>
          </ac:spMkLst>
        </pc:spChg>
        <pc:spChg chg="mod">
          <ac:chgData name="Anthony McEntire" userId="85de9bbdfe53eeac" providerId="LiveId" clId="{02FD81BB-2C31-4FEB-BFD8-29FA47EADD71}" dt="2021-04-24T22:39:42.544" v="2427" actId="164"/>
          <ac:spMkLst>
            <pc:docMk/>
            <pc:sldMk cId="3160097372" sldId="264"/>
            <ac:spMk id="29" creationId="{3BC5FE9E-A1BB-47CA-9606-5D7EE6175630}"/>
          </ac:spMkLst>
        </pc:spChg>
        <pc:spChg chg="mod">
          <ac:chgData name="Anthony McEntire" userId="85de9bbdfe53eeac" providerId="LiveId" clId="{02FD81BB-2C31-4FEB-BFD8-29FA47EADD71}" dt="2021-04-24T22:39:42.544" v="2427" actId="164"/>
          <ac:spMkLst>
            <pc:docMk/>
            <pc:sldMk cId="3160097372" sldId="264"/>
            <ac:spMk id="35" creationId="{C34F9200-98F8-4357-99F0-374DC7635E36}"/>
          </ac:spMkLst>
        </pc:spChg>
        <pc:spChg chg="mod">
          <ac:chgData name="Anthony McEntire" userId="85de9bbdfe53eeac" providerId="LiveId" clId="{02FD81BB-2C31-4FEB-BFD8-29FA47EADD71}" dt="2021-04-24T22:39:42.544" v="2427" actId="164"/>
          <ac:spMkLst>
            <pc:docMk/>
            <pc:sldMk cId="3160097372" sldId="264"/>
            <ac:spMk id="36" creationId="{B90A642A-01BB-4E38-8C2C-EB7F2DE7D0E3}"/>
          </ac:spMkLst>
        </pc:spChg>
        <pc:spChg chg="mod">
          <ac:chgData name="Anthony McEntire" userId="85de9bbdfe53eeac" providerId="LiveId" clId="{02FD81BB-2C31-4FEB-BFD8-29FA47EADD71}" dt="2021-04-24T22:39:42.544" v="2427" actId="164"/>
          <ac:spMkLst>
            <pc:docMk/>
            <pc:sldMk cId="3160097372" sldId="264"/>
            <ac:spMk id="37" creationId="{790AC50C-1CBA-4C9E-93BA-769C3B72A441}"/>
          </ac:spMkLst>
        </pc:spChg>
        <pc:spChg chg="mod">
          <ac:chgData name="Anthony McEntire" userId="85de9bbdfe53eeac" providerId="LiveId" clId="{02FD81BB-2C31-4FEB-BFD8-29FA47EADD71}" dt="2021-04-24T22:39:42.544" v="2427" actId="164"/>
          <ac:spMkLst>
            <pc:docMk/>
            <pc:sldMk cId="3160097372" sldId="264"/>
            <ac:spMk id="46" creationId="{15A03A24-1D20-4B21-A1E4-AFDCAA8B78A0}"/>
          </ac:spMkLst>
        </pc:spChg>
        <pc:spChg chg="mod">
          <ac:chgData name="Anthony McEntire" userId="85de9bbdfe53eeac" providerId="LiveId" clId="{02FD81BB-2C31-4FEB-BFD8-29FA47EADD71}" dt="2021-04-24T22:39:42.544" v="2427" actId="164"/>
          <ac:spMkLst>
            <pc:docMk/>
            <pc:sldMk cId="3160097372" sldId="264"/>
            <ac:spMk id="47" creationId="{C75E5FDE-396F-4959-8515-004B2E69EFFE}"/>
          </ac:spMkLst>
        </pc:spChg>
        <pc:spChg chg="mod">
          <ac:chgData name="Anthony McEntire" userId="85de9bbdfe53eeac" providerId="LiveId" clId="{02FD81BB-2C31-4FEB-BFD8-29FA47EADD71}" dt="2021-04-24T22:39:42.544" v="2427" actId="164"/>
          <ac:spMkLst>
            <pc:docMk/>
            <pc:sldMk cId="3160097372" sldId="264"/>
            <ac:spMk id="48" creationId="{3613F1C0-2568-48D9-B91B-9DEAC5700669}"/>
          </ac:spMkLst>
        </pc:spChg>
        <pc:spChg chg="mod">
          <ac:chgData name="Anthony McEntire" userId="85de9bbdfe53eeac" providerId="LiveId" clId="{02FD81BB-2C31-4FEB-BFD8-29FA47EADD71}" dt="2021-04-24T22:39:42.544" v="2427" actId="164"/>
          <ac:spMkLst>
            <pc:docMk/>
            <pc:sldMk cId="3160097372" sldId="264"/>
            <ac:spMk id="49" creationId="{9989CEA4-5BFF-49AA-8A21-B0A99B0D4A47}"/>
          </ac:spMkLst>
        </pc:spChg>
        <pc:spChg chg="mod">
          <ac:chgData name="Anthony McEntire" userId="85de9bbdfe53eeac" providerId="LiveId" clId="{02FD81BB-2C31-4FEB-BFD8-29FA47EADD71}" dt="2021-04-24T22:39:42.544" v="2427" actId="164"/>
          <ac:spMkLst>
            <pc:docMk/>
            <pc:sldMk cId="3160097372" sldId="264"/>
            <ac:spMk id="50" creationId="{6FF77653-D010-4CE9-836E-7295E90C62EB}"/>
          </ac:spMkLst>
        </pc:spChg>
        <pc:spChg chg="mod">
          <ac:chgData name="Anthony McEntire" userId="85de9bbdfe53eeac" providerId="LiveId" clId="{02FD81BB-2C31-4FEB-BFD8-29FA47EADD71}" dt="2021-04-24T22:39:42.544" v="2427" actId="164"/>
          <ac:spMkLst>
            <pc:docMk/>
            <pc:sldMk cId="3160097372" sldId="264"/>
            <ac:spMk id="51" creationId="{C9FF9B7A-0497-405E-87C7-436C5AD2F98E}"/>
          </ac:spMkLst>
        </pc:spChg>
        <pc:spChg chg="mod">
          <ac:chgData name="Anthony McEntire" userId="85de9bbdfe53eeac" providerId="LiveId" clId="{02FD81BB-2C31-4FEB-BFD8-29FA47EADD71}" dt="2021-04-24T22:39:42.544" v="2427" actId="164"/>
          <ac:spMkLst>
            <pc:docMk/>
            <pc:sldMk cId="3160097372" sldId="264"/>
            <ac:spMk id="52" creationId="{67EBF0C4-9EED-4D60-B429-443A4583312E}"/>
          </ac:spMkLst>
        </pc:spChg>
        <pc:spChg chg="mod">
          <ac:chgData name="Anthony McEntire" userId="85de9bbdfe53eeac" providerId="LiveId" clId="{02FD81BB-2C31-4FEB-BFD8-29FA47EADD71}" dt="2021-04-24T22:39:42.544" v="2427" actId="164"/>
          <ac:spMkLst>
            <pc:docMk/>
            <pc:sldMk cId="3160097372" sldId="264"/>
            <ac:spMk id="53" creationId="{521B242A-7C8A-49F9-9372-ABC1778F41F6}"/>
          </ac:spMkLst>
        </pc:spChg>
        <pc:spChg chg="mod">
          <ac:chgData name="Anthony McEntire" userId="85de9bbdfe53eeac" providerId="LiveId" clId="{02FD81BB-2C31-4FEB-BFD8-29FA47EADD71}" dt="2021-04-24T22:39:42.544" v="2427" actId="164"/>
          <ac:spMkLst>
            <pc:docMk/>
            <pc:sldMk cId="3160097372" sldId="264"/>
            <ac:spMk id="59" creationId="{CBD32EF1-4918-4FD8-A8C1-71C3933CFA04}"/>
          </ac:spMkLst>
        </pc:spChg>
        <pc:spChg chg="mod">
          <ac:chgData name="Anthony McEntire" userId="85de9bbdfe53eeac" providerId="LiveId" clId="{02FD81BB-2C31-4FEB-BFD8-29FA47EADD71}" dt="2021-04-24T22:39:42.544" v="2427" actId="164"/>
          <ac:spMkLst>
            <pc:docMk/>
            <pc:sldMk cId="3160097372" sldId="264"/>
            <ac:spMk id="60" creationId="{0812E97D-8ADD-43CA-9D8C-E95E180B4F84}"/>
          </ac:spMkLst>
        </pc:spChg>
        <pc:spChg chg="mod">
          <ac:chgData name="Anthony McEntire" userId="85de9bbdfe53eeac" providerId="LiveId" clId="{02FD81BB-2C31-4FEB-BFD8-29FA47EADD71}" dt="2021-04-24T22:39:42.544" v="2427" actId="164"/>
          <ac:spMkLst>
            <pc:docMk/>
            <pc:sldMk cId="3160097372" sldId="264"/>
            <ac:spMk id="61" creationId="{EACAF9F4-B012-4A1C-8EF4-CAC55B09315E}"/>
          </ac:spMkLst>
        </pc:spChg>
        <pc:spChg chg="mod">
          <ac:chgData name="Anthony McEntire" userId="85de9bbdfe53eeac" providerId="LiveId" clId="{02FD81BB-2C31-4FEB-BFD8-29FA47EADD71}" dt="2021-04-24T22:39:42.544" v="2427" actId="164"/>
          <ac:spMkLst>
            <pc:docMk/>
            <pc:sldMk cId="3160097372" sldId="264"/>
            <ac:spMk id="62" creationId="{A8BD6554-3431-4481-8944-6483E7C78FB7}"/>
          </ac:spMkLst>
        </pc:spChg>
        <pc:spChg chg="mod">
          <ac:chgData name="Anthony McEntire" userId="85de9bbdfe53eeac" providerId="LiveId" clId="{02FD81BB-2C31-4FEB-BFD8-29FA47EADD71}" dt="2021-04-24T22:39:42.544" v="2427" actId="164"/>
          <ac:spMkLst>
            <pc:docMk/>
            <pc:sldMk cId="3160097372" sldId="264"/>
            <ac:spMk id="63" creationId="{0D73A07F-8397-45A6-A895-7A0A21249499}"/>
          </ac:spMkLst>
        </pc:spChg>
        <pc:spChg chg="mod">
          <ac:chgData name="Anthony McEntire" userId="85de9bbdfe53eeac" providerId="LiveId" clId="{02FD81BB-2C31-4FEB-BFD8-29FA47EADD71}" dt="2021-04-24T22:39:42.544" v="2427" actId="164"/>
          <ac:spMkLst>
            <pc:docMk/>
            <pc:sldMk cId="3160097372" sldId="264"/>
            <ac:spMk id="64" creationId="{E8490A0C-29C1-480E-A8E5-90CA0C11D58F}"/>
          </ac:spMkLst>
        </pc:spChg>
        <pc:spChg chg="add del mod">
          <ac:chgData name="Anthony McEntire" userId="85de9bbdfe53eeac" providerId="LiveId" clId="{02FD81BB-2C31-4FEB-BFD8-29FA47EADD71}" dt="2021-04-24T22:40:48.087" v="2448" actId="1076"/>
          <ac:spMkLst>
            <pc:docMk/>
            <pc:sldMk cId="3160097372" sldId="264"/>
            <ac:spMk id="66" creationId="{38BF2FA1-6EAE-4D8C-8826-A5A480F63BB1}"/>
          </ac:spMkLst>
        </pc:spChg>
        <pc:spChg chg="mod">
          <ac:chgData name="Anthony McEntire" userId="85de9bbdfe53eeac" providerId="LiveId" clId="{02FD81BB-2C31-4FEB-BFD8-29FA47EADD71}" dt="2021-04-24T22:40:53.637" v="2449" actId="1076"/>
          <ac:spMkLst>
            <pc:docMk/>
            <pc:sldMk cId="3160097372" sldId="264"/>
            <ac:spMk id="67" creationId="{895C2229-1C78-4578-91CC-99F059B2CEC6}"/>
          </ac:spMkLst>
        </pc:spChg>
        <pc:grpChg chg="add mod">
          <ac:chgData name="Anthony McEntire" userId="85de9bbdfe53eeac" providerId="LiveId" clId="{02FD81BB-2C31-4FEB-BFD8-29FA47EADD71}" dt="2021-04-24T22:40:02.551" v="2430" actId="14100"/>
          <ac:grpSpMkLst>
            <pc:docMk/>
            <pc:sldMk cId="3160097372" sldId="264"/>
            <ac:grpSpMk id="5" creationId="{417C6D2F-8034-4029-ABA9-4AD5F0E792CB}"/>
          </ac:grpSpMkLst>
        </pc:grpChg>
        <pc:cxnChg chg="mod">
          <ac:chgData name="Anthony McEntire" userId="85de9bbdfe53eeac" providerId="LiveId" clId="{02FD81BB-2C31-4FEB-BFD8-29FA47EADD71}" dt="2021-04-24T22:39:42.544" v="2427" actId="164"/>
          <ac:cxnSpMkLst>
            <pc:docMk/>
            <pc:sldMk cId="3160097372" sldId="264"/>
            <ac:cxnSpMk id="7" creationId="{D4DFA75C-6434-4229-B047-C15AA29EF31D}"/>
          </ac:cxnSpMkLst>
        </pc:cxnChg>
        <pc:cxnChg chg="mod">
          <ac:chgData name="Anthony McEntire" userId="85de9bbdfe53eeac" providerId="LiveId" clId="{02FD81BB-2C31-4FEB-BFD8-29FA47EADD71}" dt="2021-04-24T22:39:42.544" v="2427" actId="164"/>
          <ac:cxnSpMkLst>
            <pc:docMk/>
            <pc:sldMk cId="3160097372" sldId="264"/>
            <ac:cxnSpMk id="10" creationId="{86595BC5-DD50-4425-94CB-E4E128944B9B}"/>
          </ac:cxnSpMkLst>
        </pc:cxnChg>
        <pc:cxnChg chg="mod">
          <ac:chgData name="Anthony McEntire" userId="85de9bbdfe53eeac" providerId="LiveId" clId="{02FD81BB-2C31-4FEB-BFD8-29FA47EADD71}" dt="2021-04-24T22:39:42.544" v="2427" actId="164"/>
          <ac:cxnSpMkLst>
            <pc:docMk/>
            <pc:sldMk cId="3160097372" sldId="264"/>
            <ac:cxnSpMk id="21" creationId="{45064C6B-D54C-4EF8-B01A-E7758B62499A}"/>
          </ac:cxnSpMkLst>
        </pc:cxnChg>
        <pc:cxnChg chg="mod">
          <ac:chgData name="Anthony McEntire" userId="85de9bbdfe53eeac" providerId="LiveId" clId="{02FD81BB-2C31-4FEB-BFD8-29FA47EADD71}" dt="2021-04-24T22:39:42.544" v="2427" actId="164"/>
          <ac:cxnSpMkLst>
            <pc:docMk/>
            <pc:sldMk cId="3160097372" sldId="264"/>
            <ac:cxnSpMk id="25" creationId="{30E5A439-16AF-4D6D-911E-E3F5E80F7041}"/>
          </ac:cxnSpMkLst>
        </pc:cxnChg>
        <pc:cxnChg chg="mod">
          <ac:chgData name="Anthony McEntire" userId="85de9bbdfe53eeac" providerId="LiveId" clId="{02FD81BB-2C31-4FEB-BFD8-29FA47EADD71}" dt="2021-04-24T22:39:42.544" v="2427" actId="164"/>
          <ac:cxnSpMkLst>
            <pc:docMk/>
            <pc:sldMk cId="3160097372" sldId="264"/>
            <ac:cxnSpMk id="27" creationId="{703C2485-2EFC-42B3-8B80-B12EDB7A88C3}"/>
          </ac:cxnSpMkLst>
        </pc:cxnChg>
        <pc:cxnChg chg="mod">
          <ac:chgData name="Anthony McEntire" userId="85de9bbdfe53eeac" providerId="LiveId" clId="{02FD81BB-2C31-4FEB-BFD8-29FA47EADD71}" dt="2021-04-24T22:39:42.544" v="2427" actId="164"/>
          <ac:cxnSpMkLst>
            <pc:docMk/>
            <pc:sldMk cId="3160097372" sldId="264"/>
            <ac:cxnSpMk id="28" creationId="{F2DB22D4-040D-4989-8075-D19370C099CB}"/>
          </ac:cxnSpMkLst>
        </pc:cxnChg>
        <pc:cxnChg chg="mod">
          <ac:chgData name="Anthony McEntire" userId="85de9bbdfe53eeac" providerId="LiveId" clId="{02FD81BB-2C31-4FEB-BFD8-29FA47EADD71}" dt="2021-04-24T22:39:42.544" v="2427" actId="164"/>
          <ac:cxnSpMkLst>
            <pc:docMk/>
            <pc:sldMk cId="3160097372" sldId="264"/>
            <ac:cxnSpMk id="30" creationId="{5C692B74-C33A-4226-8C3E-0EEDC6441D85}"/>
          </ac:cxnSpMkLst>
        </pc:cxnChg>
        <pc:cxnChg chg="mod">
          <ac:chgData name="Anthony McEntire" userId="85de9bbdfe53eeac" providerId="LiveId" clId="{02FD81BB-2C31-4FEB-BFD8-29FA47EADD71}" dt="2021-04-24T22:39:42.544" v="2427" actId="164"/>
          <ac:cxnSpMkLst>
            <pc:docMk/>
            <pc:sldMk cId="3160097372" sldId="264"/>
            <ac:cxnSpMk id="31" creationId="{98537EC5-0F8E-4FDB-AC5B-BAEE3BB45B71}"/>
          </ac:cxnSpMkLst>
        </pc:cxnChg>
        <pc:cxnChg chg="mod">
          <ac:chgData name="Anthony McEntire" userId="85de9bbdfe53eeac" providerId="LiveId" clId="{02FD81BB-2C31-4FEB-BFD8-29FA47EADD71}" dt="2021-04-24T22:39:42.544" v="2427" actId="164"/>
          <ac:cxnSpMkLst>
            <pc:docMk/>
            <pc:sldMk cId="3160097372" sldId="264"/>
            <ac:cxnSpMk id="38" creationId="{92A70CAB-406C-44A7-88F5-0D1243188A95}"/>
          </ac:cxnSpMkLst>
        </pc:cxnChg>
        <pc:cxnChg chg="mod">
          <ac:chgData name="Anthony McEntire" userId="85de9bbdfe53eeac" providerId="LiveId" clId="{02FD81BB-2C31-4FEB-BFD8-29FA47EADD71}" dt="2021-04-24T22:39:42.544" v="2427" actId="164"/>
          <ac:cxnSpMkLst>
            <pc:docMk/>
            <pc:sldMk cId="3160097372" sldId="264"/>
            <ac:cxnSpMk id="40" creationId="{FF3C3FAE-2FC2-4E53-AEC8-B8175FBA7798}"/>
          </ac:cxnSpMkLst>
        </pc:cxnChg>
        <pc:cxnChg chg="mod">
          <ac:chgData name="Anthony McEntire" userId="85de9bbdfe53eeac" providerId="LiveId" clId="{02FD81BB-2C31-4FEB-BFD8-29FA47EADD71}" dt="2021-04-24T22:39:42.544" v="2427" actId="164"/>
          <ac:cxnSpMkLst>
            <pc:docMk/>
            <pc:sldMk cId="3160097372" sldId="264"/>
            <ac:cxnSpMk id="54" creationId="{24018061-D844-44AA-AF38-035721B395FF}"/>
          </ac:cxnSpMkLst>
        </pc:cxnChg>
        <pc:cxnChg chg="mod">
          <ac:chgData name="Anthony McEntire" userId="85de9bbdfe53eeac" providerId="LiveId" clId="{02FD81BB-2C31-4FEB-BFD8-29FA47EADD71}" dt="2021-04-24T22:39:42.544" v="2427" actId="164"/>
          <ac:cxnSpMkLst>
            <pc:docMk/>
            <pc:sldMk cId="3160097372" sldId="264"/>
            <ac:cxnSpMk id="56" creationId="{89080977-92A9-4DCE-A298-46FEB160E5C4}"/>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04/29/21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04/29/21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04/29/21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04/29/21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04/29/21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04/29/21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04/29/21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04/29/21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04/29/21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04/29/21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398796" y="424390"/>
            <a:ext cx="3382045" cy="3128813"/>
          </a:xfrm>
        </p:spPr>
        <p:txBody>
          <a:bodyPr anchor="t">
            <a:noAutofit/>
          </a:bodyPr>
          <a:lstStyle/>
          <a:p>
            <a:pPr algn="ctr"/>
            <a:r>
              <a:rPr lang="en-US" sz="18000" dirty="0">
                <a:latin typeface="OCRB" panose="020B0609020202020204" pitchFamily="49" charset="0"/>
              </a:rPr>
              <a:t>Go</a:t>
            </a:r>
            <a:endParaRPr lang="en-US" dirty="0">
              <a:latin typeface="OCRB" panose="020B0609020202020204" pitchFamily="49"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Subtitle 2">
            <a:extLst>
              <a:ext uri="{FF2B5EF4-FFF2-40B4-BE49-F238E27FC236}">
                <a16:creationId xmlns:a16="http://schemas.microsoft.com/office/drawing/2014/main" id="{38BF2FA1-6EAE-4D8C-8826-A5A480F63BB1}"/>
              </a:ext>
            </a:extLst>
          </p:cNvPr>
          <p:cNvSpPr>
            <a:spLocks noGrp="1"/>
          </p:cNvSpPr>
          <p:nvPr>
            <p:ph type="subTitle" idx="1"/>
          </p:nvPr>
        </p:nvSpPr>
        <p:spPr>
          <a:xfrm>
            <a:off x="77533" y="2819313"/>
            <a:ext cx="4030704" cy="1219374"/>
          </a:xfrm>
        </p:spPr>
        <p:txBody>
          <a:bodyPr>
            <a:normAutofit/>
          </a:bodyPr>
          <a:lstStyle/>
          <a:p>
            <a:pPr algn="ctr"/>
            <a:r>
              <a:rPr lang="en-US" sz="2000" dirty="0">
                <a:latin typeface="OCRB" panose="020B0609020202020204" pitchFamily="49" charset="0"/>
              </a:rPr>
              <a:t>Played by a neural net</a:t>
            </a:r>
          </a:p>
        </p:txBody>
      </p:sp>
      <p:sp>
        <p:nvSpPr>
          <p:cNvPr id="67" name="Subtitle 2">
            <a:extLst>
              <a:ext uri="{FF2B5EF4-FFF2-40B4-BE49-F238E27FC236}">
                <a16:creationId xmlns:a16="http://schemas.microsoft.com/office/drawing/2014/main" id="{895C2229-1C78-4578-91CC-99F059B2CEC6}"/>
              </a:ext>
            </a:extLst>
          </p:cNvPr>
          <p:cNvSpPr txBox="1">
            <a:spLocks/>
          </p:cNvSpPr>
          <p:nvPr/>
        </p:nvSpPr>
        <p:spPr>
          <a:xfrm>
            <a:off x="97988" y="666346"/>
            <a:ext cx="4030703" cy="1157875"/>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800" dirty="0">
                <a:solidFill>
                  <a:schemeClr val="tx1">
                    <a:lumMod val="75000"/>
                    <a:lumOff val="25000"/>
                  </a:schemeClr>
                </a:solidFill>
                <a:latin typeface="OCRB" panose="020B0609020202020204" pitchFamily="49" charset="0"/>
              </a:rPr>
              <a:t>The game of</a:t>
            </a:r>
            <a:endParaRPr lang="en-US" sz="2000" dirty="0">
              <a:solidFill>
                <a:schemeClr val="tx1">
                  <a:lumMod val="75000"/>
                  <a:lumOff val="25000"/>
                </a:schemeClr>
              </a:solidFill>
              <a:latin typeface="OCRB" panose="020B0609020202020204" pitchFamily="49" charset="0"/>
            </a:endParaRPr>
          </a:p>
        </p:txBody>
      </p:sp>
      <p:sp>
        <p:nvSpPr>
          <p:cNvPr id="41" name="Subtitle 2">
            <a:extLst>
              <a:ext uri="{FF2B5EF4-FFF2-40B4-BE49-F238E27FC236}">
                <a16:creationId xmlns:a16="http://schemas.microsoft.com/office/drawing/2014/main" id="{076B2AA6-2898-4252-A655-965F07BA8D0B}"/>
              </a:ext>
            </a:extLst>
          </p:cNvPr>
          <p:cNvSpPr txBox="1">
            <a:spLocks/>
          </p:cNvSpPr>
          <p:nvPr/>
        </p:nvSpPr>
        <p:spPr>
          <a:xfrm>
            <a:off x="386962" y="4803796"/>
            <a:ext cx="4030704" cy="1219374"/>
          </a:xfrm>
          <a:prstGeom prst="rect">
            <a:avLst/>
          </a:prstGeom>
        </p:spPr>
        <p:txBody>
          <a:bodyPr vert="horz" lIns="91440" tIns="45720" rIns="91440" bIns="45720" rtlCol="0" anchor="t">
            <a:normAutofit fontScale="475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000" dirty="0">
                <a:latin typeface="OCRB" panose="020B0609020202020204" pitchFamily="49" charset="0"/>
              </a:rPr>
              <a:t>Matthew Gabriel</a:t>
            </a:r>
          </a:p>
          <a:p>
            <a:r>
              <a:rPr lang="en-US" sz="2000" dirty="0">
                <a:latin typeface="OCRB" panose="020B0609020202020204" pitchFamily="49" charset="0"/>
              </a:rPr>
              <a:t>Brooks Herrin</a:t>
            </a:r>
          </a:p>
          <a:p>
            <a:r>
              <a:rPr lang="en-US" sz="2000" dirty="0">
                <a:latin typeface="OCRB" panose="020B0609020202020204" pitchFamily="49" charset="0"/>
              </a:rPr>
              <a:t>George Maddux</a:t>
            </a:r>
          </a:p>
          <a:p>
            <a:r>
              <a:rPr lang="en-US" sz="2000" dirty="0">
                <a:latin typeface="OCRB" panose="020B0609020202020204" pitchFamily="49" charset="0"/>
              </a:rPr>
              <a:t>Anthony McEntire</a:t>
            </a:r>
          </a:p>
          <a:p>
            <a:r>
              <a:rPr lang="en-US" sz="2000" dirty="0">
                <a:latin typeface="OCRB" panose="020B0609020202020204" pitchFamily="49" charset="0"/>
              </a:rPr>
              <a:t>Eric Ramsay</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17" name="Group 116">
            <a:extLst>
              <a:ext uri="{FF2B5EF4-FFF2-40B4-BE49-F238E27FC236}">
                <a16:creationId xmlns:a16="http://schemas.microsoft.com/office/drawing/2014/main" id="{5B222D47-5647-488E-BAA2-D7D45C028D7D}"/>
              </a:ext>
            </a:extLst>
          </p:cNvPr>
          <p:cNvGrpSpPr/>
          <p:nvPr/>
        </p:nvGrpSpPr>
        <p:grpSpPr>
          <a:xfrm rot="5400000">
            <a:off x="-1407168" y="2213639"/>
            <a:ext cx="6036983" cy="2990737"/>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16032846-3B88-46E3-8D34-F49A251C2104}"/>
              </a:ext>
            </a:extLst>
          </p:cNvPr>
          <p:cNvGrpSpPr/>
          <p:nvPr/>
        </p:nvGrpSpPr>
        <p:grpSpPr>
          <a:xfrm>
            <a:off x="6029163" y="3736761"/>
            <a:ext cx="6036983" cy="2990737"/>
            <a:chOff x="133815" y="780585"/>
            <a:chExt cx="11883972" cy="5887350"/>
          </a:xfrm>
        </p:grpSpPr>
        <p:sp>
          <p:nvSpPr>
            <p:cNvPr id="119" name="Oval 118">
              <a:extLst>
                <a:ext uri="{FF2B5EF4-FFF2-40B4-BE49-F238E27FC236}">
                  <a16:creationId xmlns:a16="http://schemas.microsoft.com/office/drawing/2014/main" id="{7E23C10A-9767-4F9A-AAB0-B26B4DCCC3F0}"/>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353B3759-3948-4357-A99F-AD1CC9746CB0}"/>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7FA052B-E255-443E-AB0E-E323DFDC9040}"/>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7736D0A-FCBB-41CC-8281-DFCC776D12B8}"/>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B5C94B5-6951-4B80-8DED-A500C1D57E55}"/>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6393588F-40B2-458D-A3BD-0C446F1F079C}"/>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DA7494F1-857C-4962-B8B8-D1B52305F906}"/>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C4841C9-E6F5-4DC3-9037-5DE0F18029B2}"/>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0E9AABC1-4EE1-442D-A26D-2803414FDECC}"/>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ABA78D63-A4F8-4068-BD12-A24CC35BC66F}"/>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42EF957-4DB4-47D6-9BEF-C8B5464D9324}"/>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6AB6C05D-00DB-4AF7-AA0C-EAD8575F5F8E}"/>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B8A9CC39-FC4A-4E8B-B6EC-BBE347A86209}"/>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E886E073-3C8E-40B7-A7BA-84AE527A983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DA0809BC-0391-4481-9D81-C2C87F79BF9A}"/>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FE7D62D-3467-4639-A0F2-AEACD98AFAF0}"/>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5" name="Oval 134">
              <a:extLst>
                <a:ext uri="{FF2B5EF4-FFF2-40B4-BE49-F238E27FC236}">
                  <a16:creationId xmlns:a16="http://schemas.microsoft.com/office/drawing/2014/main" id="{36384E78-832E-454C-94EB-56C0D3A7FCE7}"/>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9B8A09DB-6DAC-49A7-9EDC-B1241746D133}"/>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A2EA900-46EF-457A-A161-EBBA469E5186}"/>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E0690272-4DAC-4978-8AB5-F70844BE62F3}"/>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7AA53AC9-0804-40CB-A318-99B59037592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62BE7404-07C9-436D-B501-C7C57BF1CF0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BB463A4C-7E48-4F95-81C0-3F6D3830AC78}"/>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D9737D3A-32F7-4E9A-8E8C-81AA8192AA38}"/>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DB96C384-CA68-4E8B-8012-AC6549D85059}"/>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7969638-12A2-4548-B676-481963FFFDAB}"/>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E27B21B-C54D-4341-8360-33B51A4206B2}"/>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2E9747C-DEC8-450C-BCD4-0B647E7B3ACA}"/>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A7F146B4-06A0-43C0-8492-7D978A196283}"/>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A71E5725-FA5B-4FAA-A38A-87A797D9019E}"/>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896A46F5-B38F-40CD-9DC2-73E5C241427C}"/>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47BC4A48-9A2B-49C0-BECB-BA494685CD19}"/>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2" name="Subtitle 2">
            <a:extLst>
              <a:ext uri="{FF2B5EF4-FFF2-40B4-BE49-F238E27FC236}">
                <a16:creationId xmlns:a16="http://schemas.microsoft.com/office/drawing/2014/main" id="{9F1ACBD2-8DC8-4DAF-A58F-8A1987A5FF0D}"/>
              </a:ext>
            </a:extLst>
          </p:cNvPr>
          <p:cNvSpPr txBox="1">
            <a:spLocks/>
          </p:cNvSpPr>
          <p:nvPr/>
        </p:nvSpPr>
        <p:spPr>
          <a:xfrm>
            <a:off x="975765" y="611048"/>
            <a:ext cx="9581128" cy="543088"/>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800" dirty="0">
                <a:solidFill>
                  <a:schemeClr val="tx1">
                    <a:lumMod val="75000"/>
                    <a:lumOff val="25000"/>
                  </a:schemeClr>
                </a:solidFill>
                <a:latin typeface="OCRB" panose="020B0609020202020204" pitchFamily="49" charset="0"/>
              </a:rPr>
              <a:t>The game of Go:</a:t>
            </a:r>
            <a:endParaRPr lang="en-US" sz="2400" dirty="0">
              <a:solidFill>
                <a:schemeClr val="tx1">
                  <a:lumMod val="75000"/>
                  <a:lumOff val="25000"/>
                </a:schemeClr>
              </a:solidFill>
              <a:latin typeface="Abadi" panose="020B0604020104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0D19F38-DA6E-4390-94FE-DBB93759A9BE}"/>
                  </a:ext>
                </a:extLst>
              </p:cNvPr>
              <p:cNvSpPr txBox="1"/>
              <p:nvPr/>
            </p:nvSpPr>
            <p:spPr>
              <a:xfrm>
                <a:off x="1032484" y="1138265"/>
                <a:ext cx="9993357" cy="1200329"/>
              </a:xfrm>
              <a:prstGeom prst="rect">
                <a:avLst/>
              </a:prstGeom>
              <a:noFill/>
            </p:spPr>
            <p:txBody>
              <a:bodyPr wrap="square" rtlCol="0">
                <a:spAutoFit/>
              </a:bodyPr>
              <a:lstStyle/>
              <a:p>
                <a:r>
                  <a:rPr lang="en-US" dirty="0"/>
                  <a:t>Go is an ancient Chinese game that has been played for thousands of years.</a:t>
                </a:r>
              </a:p>
              <a:p>
                <a:endParaRPr lang="en-US" dirty="0"/>
              </a:p>
              <a:p>
                <a:r>
                  <a:rPr lang="en-US" dirty="0"/>
                  <a:t>On a typical 19x19 board, there are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360</m:t>
                        </m:r>
                      </m:sup>
                    </m:sSup>
                  </m:oMath>
                </a14:m>
                <a:r>
                  <a:rPr lang="en-US" dirty="0"/>
                  <a:t> possible moves, an incomprehensible number when you consider that there are only </a:t>
                </a:r>
                <a14:m>
                  <m:oMath xmlns:m="http://schemas.openxmlformats.org/officeDocument/2006/math">
                    <m:r>
                      <a:rPr lang="en-US" b="0" i="0"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80</m:t>
                        </m:r>
                      </m:sup>
                    </m:sSup>
                  </m:oMath>
                </a14:m>
                <a:r>
                  <a:rPr lang="en-US" dirty="0"/>
                  <a:t> atoms in the entire observable </a:t>
                </a:r>
                <a:r>
                  <a:rPr lang="en-US"/>
                  <a:t>universe.</a:t>
                </a:r>
                <a:endParaRPr lang="en-US" dirty="0"/>
              </a:p>
            </p:txBody>
          </p:sp>
        </mc:Choice>
        <mc:Fallback>
          <p:sp>
            <p:nvSpPr>
              <p:cNvPr id="2" name="TextBox 1">
                <a:extLst>
                  <a:ext uri="{FF2B5EF4-FFF2-40B4-BE49-F238E27FC236}">
                    <a16:creationId xmlns:a16="http://schemas.microsoft.com/office/drawing/2014/main" id="{B0D19F38-DA6E-4390-94FE-DBB93759A9BE}"/>
                  </a:ext>
                </a:extLst>
              </p:cNvPr>
              <p:cNvSpPr txBox="1">
                <a:spLocks noRot="1" noChangeAspect="1" noMove="1" noResize="1" noEditPoints="1" noAdjustHandles="1" noChangeArrowheads="1" noChangeShapeType="1" noTextEdit="1"/>
              </p:cNvSpPr>
              <p:nvPr/>
            </p:nvSpPr>
            <p:spPr>
              <a:xfrm>
                <a:off x="1032484" y="1138265"/>
                <a:ext cx="9993357" cy="1200329"/>
              </a:xfrm>
              <a:prstGeom prst="rect">
                <a:avLst/>
              </a:prstGeom>
              <a:blipFill>
                <a:blip r:embed="rId2"/>
                <a:stretch>
                  <a:fillRect l="-488"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327410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17" name="Group 116">
            <a:extLst>
              <a:ext uri="{FF2B5EF4-FFF2-40B4-BE49-F238E27FC236}">
                <a16:creationId xmlns:a16="http://schemas.microsoft.com/office/drawing/2014/main" id="{5B222D47-5647-488E-BAA2-D7D45C028D7D}"/>
              </a:ext>
            </a:extLst>
          </p:cNvPr>
          <p:cNvGrpSpPr/>
          <p:nvPr/>
        </p:nvGrpSpPr>
        <p:grpSpPr>
          <a:xfrm rot="5400000" flipV="1">
            <a:off x="7536665" y="2227319"/>
            <a:ext cx="6036983" cy="2989301"/>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9" name="Subtitle 2">
            <a:extLst>
              <a:ext uri="{FF2B5EF4-FFF2-40B4-BE49-F238E27FC236}">
                <a16:creationId xmlns:a16="http://schemas.microsoft.com/office/drawing/2014/main" id="{DFFE19E7-E6B4-45EF-8F01-DD4B92CA30CB}"/>
              </a:ext>
            </a:extLst>
          </p:cNvPr>
          <p:cNvSpPr txBox="1">
            <a:spLocks/>
          </p:cNvSpPr>
          <p:nvPr/>
        </p:nvSpPr>
        <p:spPr>
          <a:xfrm>
            <a:off x="975765" y="611048"/>
            <a:ext cx="9581128" cy="543088"/>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400" dirty="0">
                <a:solidFill>
                  <a:schemeClr val="tx1">
                    <a:lumMod val="75000"/>
                    <a:lumOff val="25000"/>
                  </a:schemeClr>
                </a:solidFill>
                <a:latin typeface="Abadi" panose="020B0604020104020204" pitchFamily="34" charset="0"/>
              </a:rPr>
              <a:t>INSPIRATION:</a:t>
            </a:r>
          </a:p>
        </p:txBody>
      </p:sp>
      <p:sp>
        <p:nvSpPr>
          <p:cNvPr id="41" name="TextBox 40">
            <a:extLst>
              <a:ext uri="{FF2B5EF4-FFF2-40B4-BE49-F238E27FC236}">
                <a16:creationId xmlns:a16="http://schemas.microsoft.com/office/drawing/2014/main" id="{B220DB67-4FD4-49D9-811F-E42F3FEB1892}"/>
              </a:ext>
            </a:extLst>
          </p:cNvPr>
          <p:cNvSpPr txBox="1"/>
          <p:nvPr/>
        </p:nvSpPr>
        <p:spPr>
          <a:xfrm>
            <a:off x="1032484" y="1138265"/>
            <a:ext cx="9993357" cy="2585323"/>
          </a:xfrm>
          <a:prstGeom prst="rect">
            <a:avLst/>
          </a:prstGeom>
          <a:noFill/>
        </p:spPr>
        <p:txBody>
          <a:bodyPr wrap="square" rtlCol="0">
            <a:spAutoFit/>
          </a:bodyPr>
          <a:lstStyle/>
          <a:p>
            <a:r>
              <a:rPr lang="en-US" dirty="0"/>
              <a:t>In 2016, DeepMind’s AlphaGo net was able to defeat human masters of the game. Similar accomplishments such as Leela as well as OpenAI for Dota 2.</a:t>
            </a:r>
          </a:p>
          <a:p>
            <a:endParaRPr lang="en-US" dirty="0"/>
          </a:p>
          <a:p>
            <a:r>
              <a:rPr lang="en-US" dirty="0"/>
              <a:t>The success of AlphaGo was the inspiration for our endeavor into the subject. Although we don’t have the processing power to have our net play itself for a simulated 10,000 years, we decided to give it a shot.</a:t>
            </a:r>
          </a:p>
          <a:p>
            <a:endParaRPr lang="en-US" dirty="0"/>
          </a:p>
          <a:p>
            <a:r>
              <a:rPr lang="en-US" dirty="0"/>
              <a:t>We scaled down to a beginner 9x9 sized board in order to scale down the input and dramatically decrease the required training time.</a:t>
            </a:r>
          </a:p>
        </p:txBody>
      </p:sp>
    </p:spTree>
    <p:extLst>
      <p:ext uri="{BB962C8B-B14F-4D97-AF65-F5344CB8AC3E}">
        <p14:creationId xmlns:p14="http://schemas.microsoft.com/office/powerpoint/2010/main" val="198597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17" name="Group 116">
            <a:extLst>
              <a:ext uri="{FF2B5EF4-FFF2-40B4-BE49-F238E27FC236}">
                <a16:creationId xmlns:a16="http://schemas.microsoft.com/office/drawing/2014/main" id="{5B222D47-5647-488E-BAA2-D7D45C028D7D}"/>
              </a:ext>
            </a:extLst>
          </p:cNvPr>
          <p:cNvGrpSpPr/>
          <p:nvPr/>
        </p:nvGrpSpPr>
        <p:grpSpPr>
          <a:xfrm rot="10800000" flipH="1">
            <a:off x="5953125" y="639706"/>
            <a:ext cx="6079340" cy="2789294"/>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9" name="Subtitle 2">
            <a:extLst>
              <a:ext uri="{FF2B5EF4-FFF2-40B4-BE49-F238E27FC236}">
                <a16:creationId xmlns:a16="http://schemas.microsoft.com/office/drawing/2014/main" id="{2304CA40-C757-4CCA-AF2B-7F45593C8393}"/>
              </a:ext>
            </a:extLst>
          </p:cNvPr>
          <p:cNvSpPr txBox="1">
            <a:spLocks/>
          </p:cNvSpPr>
          <p:nvPr/>
        </p:nvSpPr>
        <p:spPr>
          <a:xfrm>
            <a:off x="975765" y="611048"/>
            <a:ext cx="9581128" cy="543088"/>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400" dirty="0">
                <a:solidFill>
                  <a:schemeClr val="tx1">
                    <a:lumMod val="75000"/>
                    <a:lumOff val="25000"/>
                  </a:schemeClr>
                </a:solidFill>
                <a:latin typeface="Abadi" panose="020B0604020104020204" pitchFamily="34" charset="0"/>
              </a:rPr>
              <a:t>Our setup:</a:t>
            </a:r>
          </a:p>
        </p:txBody>
      </p:sp>
      <p:sp>
        <p:nvSpPr>
          <p:cNvPr id="41" name="TextBox 40">
            <a:extLst>
              <a:ext uri="{FF2B5EF4-FFF2-40B4-BE49-F238E27FC236}">
                <a16:creationId xmlns:a16="http://schemas.microsoft.com/office/drawing/2014/main" id="{6395B3A8-76D7-4B37-A05F-D88DB818519B}"/>
              </a:ext>
            </a:extLst>
          </p:cNvPr>
          <p:cNvSpPr txBox="1"/>
          <p:nvPr/>
        </p:nvSpPr>
        <p:spPr>
          <a:xfrm>
            <a:off x="1032485" y="1138265"/>
            <a:ext cx="6026996" cy="3970318"/>
          </a:xfrm>
          <a:prstGeom prst="rect">
            <a:avLst/>
          </a:prstGeom>
          <a:noFill/>
        </p:spPr>
        <p:txBody>
          <a:bodyPr wrap="square" rtlCol="0">
            <a:spAutoFit/>
          </a:bodyPr>
          <a:lstStyle/>
          <a:p>
            <a:r>
              <a:rPr lang="en-US" dirty="0"/>
              <a:t>We scaled down to a beginner 9x9 sized board in order to scale down the input to an 81-element array (plus one for whose turn it was) and dramatically decrease the required training time.</a:t>
            </a:r>
          </a:p>
          <a:p>
            <a:endParaRPr lang="en-US" dirty="0"/>
          </a:p>
          <a:p>
            <a:r>
              <a:rPr lang="en-US" dirty="0"/>
              <a:t>We initially used the 1-dimensional array into sequential basic architecture with 8 hidden layers, but the results proved not much better than random chance.</a:t>
            </a:r>
          </a:p>
          <a:p>
            <a:endParaRPr lang="en-US" dirty="0"/>
          </a:p>
          <a:p>
            <a:r>
              <a:rPr lang="en-US" dirty="0"/>
              <a:t>We then switched to a 2D array which resembled an actual board being played on. This allowed for the use of a convolution network and the ability to treat the array as an image. The result was a small increase in accuracy and speed.</a:t>
            </a:r>
          </a:p>
        </p:txBody>
      </p:sp>
    </p:spTree>
    <p:extLst>
      <p:ext uri="{BB962C8B-B14F-4D97-AF65-F5344CB8AC3E}">
        <p14:creationId xmlns:p14="http://schemas.microsoft.com/office/powerpoint/2010/main" val="116108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542AFA3-7071-455D-9ACC-4E979A26FDB7}"/>
              </a:ext>
            </a:extLst>
          </p:cNvPr>
          <p:cNvGrpSpPr/>
          <p:nvPr/>
        </p:nvGrpSpPr>
        <p:grpSpPr>
          <a:xfrm flipH="1">
            <a:off x="104775" y="3938531"/>
            <a:ext cx="6079340" cy="2789294"/>
            <a:chOff x="133815" y="780585"/>
            <a:chExt cx="11883972" cy="5887350"/>
          </a:xfrm>
        </p:grpSpPr>
        <p:sp>
          <p:nvSpPr>
            <p:cNvPr id="6" name="Oval 5">
              <a:extLst>
                <a:ext uri="{FF2B5EF4-FFF2-40B4-BE49-F238E27FC236}">
                  <a16:creationId xmlns:a16="http://schemas.microsoft.com/office/drawing/2014/main" id="{7C75A7B9-EA93-47D8-AEC4-B6006B5CB8BB}"/>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13E7FFE-7D2F-4507-B410-B05BF4B5B2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328580C-39BE-47A8-B222-15291B054D4F}"/>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F5CFF9-A56E-48F8-B78C-6BEFB0CD7DCF}"/>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6F08BB-0497-489A-9D09-1AD5B88F3EA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8731C30-EC55-4768-B287-E19A9E6DB7B2}"/>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1588963-BD30-426F-B5D5-39421B33A96A}"/>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025B9F7-CB54-41B3-A40C-5ECFCDDE77E1}"/>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5BE6FE7-C3AF-4B17-9839-7CCBBFD2234B}"/>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BF17670-8743-4F6B-9D27-66FB1EE134DD}"/>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83115B-4603-496A-9419-C59FAD4AAA36}"/>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9C72755-4895-43F0-BD34-8B663E8DF749}"/>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ACA8E62-FB30-4702-8CCF-E4F50DDE1804}"/>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DFA5B1B-21BA-4EA6-BFC6-75B54B387DB9}"/>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356C741-D394-4726-B050-C70E84D7DC20}"/>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79D11FA-168C-4035-A259-8D0BC0BDB373}"/>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0C8761C-290C-4966-A4E8-357FE818748E}"/>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F9559C5-725C-4ED4-AA60-1110B1F2F434}"/>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D44C445-ADFA-4C9E-BC93-29BEE0D801F0}"/>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0DA52B8-7D14-4A30-ACF0-ACE979123313}"/>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5FB5F0D-EB5C-4C30-A50A-F7CBB8C9E328}"/>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7E11351-DBAE-4974-B9FD-A265C63E9A47}"/>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47C7D2-1D5A-4755-AFE9-2912C37E00F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1B532EA-80BA-4707-8FFC-A4FBF505B77A}"/>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DAFA535-9D4E-4AD5-8356-B015A9DBCDF7}"/>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212B6B-93CF-4F0E-BE92-7802BC29A4AF}"/>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DF8D259-9528-4066-B13B-85D795FA02F2}"/>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FD621B2-223A-4FCE-9D10-4DE84A974C5F}"/>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E441F6B-CB5C-44C6-A41C-831FFCA9ABBF}"/>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0FAF0E0-EF6B-4757-B3A6-BAA39AFD6654}"/>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867B713-C2AC-48CB-BA3C-EA5AB55B3CBF}"/>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8A47A01-F622-4F39-9A9B-935E5C4AE123}"/>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1" name="Subtitle 2">
            <a:extLst>
              <a:ext uri="{FF2B5EF4-FFF2-40B4-BE49-F238E27FC236}">
                <a16:creationId xmlns:a16="http://schemas.microsoft.com/office/drawing/2014/main" id="{20C16A67-4877-4B85-B2C6-0E234C19BD3C}"/>
              </a:ext>
            </a:extLst>
          </p:cNvPr>
          <p:cNvSpPr txBox="1">
            <a:spLocks/>
          </p:cNvSpPr>
          <p:nvPr/>
        </p:nvSpPr>
        <p:spPr>
          <a:xfrm>
            <a:off x="975765" y="611048"/>
            <a:ext cx="9581128" cy="543088"/>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400" dirty="0">
                <a:solidFill>
                  <a:schemeClr val="tx1">
                    <a:lumMod val="75000"/>
                    <a:lumOff val="25000"/>
                  </a:schemeClr>
                </a:solidFill>
                <a:latin typeface="Abadi" panose="020B0604020104020204" pitchFamily="34" charset="0"/>
              </a:rPr>
              <a:t>Training &amp; results:</a:t>
            </a:r>
          </a:p>
        </p:txBody>
      </p:sp>
      <p:sp>
        <p:nvSpPr>
          <p:cNvPr id="43" name="TextBox 42">
            <a:extLst>
              <a:ext uri="{FF2B5EF4-FFF2-40B4-BE49-F238E27FC236}">
                <a16:creationId xmlns:a16="http://schemas.microsoft.com/office/drawing/2014/main" id="{5714A9CC-BA8E-43A7-8CC7-6FDF9A8971E6}"/>
              </a:ext>
            </a:extLst>
          </p:cNvPr>
          <p:cNvSpPr txBox="1"/>
          <p:nvPr/>
        </p:nvSpPr>
        <p:spPr>
          <a:xfrm>
            <a:off x="1032484" y="1138265"/>
            <a:ext cx="9993357" cy="923330"/>
          </a:xfrm>
          <a:prstGeom prst="rect">
            <a:avLst/>
          </a:prstGeom>
          <a:noFill/>
        </p:spPr>
        <p:txBody>
          <a:bodyPr wrap="square" rtlCol="0">
            <a:spAutoFit/>
          </a:bodyPr>
          <a:lstStyle/>
          <a:p>
            <a:r>
              <a:rPr lang="en-US" dirty="0"/>
              <a:t>We trained our net with an 8600-game set played by high level users on the app Go Quest.</a:t>
            </a:r>
          </a:p>
          <a:p>
            <a:endParaRPr lang="en-US" dirty="0"/>
          </a:p>
          <a:p>
            <a:endParaRPr lang="en-US" dirty="0"/>
          </a:p>
        </p:txBody>
      </p:sp>
    </p:spTree>
    <p:extLst>
      <p:ext uri="{BB962C8B-B14F-4D97-AF65-F5344CB8AC3E}">
        <p14:creationId xmlns:p14="http://schemas.microsoft.com/office/powerpoint/2010/main" val="26378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17" name="Group 116">
            <a:extLst>
              <a:ext uri="{FF2B5EF4-FFF2-40B4-BE49-F238E27FC236}">
                <a16:creationId xmlns:a16="http://schemas.microsoft.com/office/drawing/2014/main" id="{5B222D47-5647-488E-BAA2-D7D45C028D7D}"/>
              </a:ext>
            </a:extLst>
          </p:cNvPr>
          <p:cNvGrpSpPr/>
          <p:nvPr/>
        </p:nvGrpSpPr>
        <p:grpSpPr>
          <a:xfrm rot="16200000" flipH="1">
            <a:off x="8022836" y="2611421"/>
            <a:ext cx="5373422" cy="2789294"/>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9" name="Subtitle 2">
            <a:extLst>
              <a:ext uri="{FF2B5EF4-FFF2-40B4-BE49-F238E27FC236}">
                <a16:creationId xmlns:a16="http://schemas.microsoft.com/office/drawing/2014/main" id="{7879A99F-D368-42CD-B319-B3E7E908425E}"/>
              </a:ext>
            </a:extLst>
          </p:cNvPr>
          <p:cNvSpPr txBox="1">
            <a:spLocks/>
          </p:cNvSpPr>
          <p:nvPr/>
        </p:nvSpPr>
        <p:spPr>
          <a:xfrm>
            <a:off x="975765" y="611048"/>
            <a:ext cx="9581128" cy="543088"/>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400" dirty="0">
                <a:solidFill>
                  <a:schemeClr val="tx1">
                    <a:lumMod val="75000"/>
                    <a:lumOff val="25000"/>
                  </a:schemeClr>
                </a:solidFill>
                <a:latin typeface="Abadi" panose="020B0604020104020204" pitchFamily="34" charset="0"/>
              </a:rPr>
              <a:t>conclusion:</a:t>
            </a:r>
          </a:p>
        </p:txBody>
      </p:sp>
      <p:sp>
        <p:nvSpPr>
          <p:cNvPr id="41" name="TextBox 40">
            <a:extLst>
              <a:ext uri="{FF2B5EF4-FFF2-40B4-BE49-F238E27FC236}">
                <a16:creationId xmlns:a16="http://schemas.microsoft.com/office/drawing/2014/main" id="{E08BB26D-573D-4629-9AF4-CC475AB8D969}"/>
              </a:ext>
            </a:extLst>
          </p:cNvPr>
          <p:cNvSpPr txBox="1"/>
          <p:nvPr/>
        </p:nvSpPr>
        <p:spPr>
          <a:xfrm>
            <a:off x="1032484" y="1138265"/>
            <a:ext cx="9993357" cy="1477328"/>
          </a:xfrm>
          <a:prstGeom prst="rect">
            <a:avLst/>
          </a:prstGeom>
          <a:noFill/>
        </p:spPr>
        <p:txBody>
          <a:bodyPr wrap="square" rtlCol="0">
            <a:spAutoFit/>
          </a:bodyPr>
          <a:lstStyle/>
          <a:p>
            <a:r>
              <a:rPr lang="en-US" dirty="0"/>
              <a:t>In the end, we weren’t able to develop a competent model even though our setup was very similar to others that we researched in the beginning stages. Given more time to research and altar our training, we believe that our model could have become more viable.</a:t>
            </a:r>
          </a:p>
          <a:p>
            <a:endParaRPr lang="en-US" dirty="0"/>
          </a:p>
          <a:p>
            <a:endParaRPr lang="en-US" dirty="0"/>
          </a:p>
        </p:txBody>
      </p:sp>
    </p:spTree>
    <p:extLst>
      <p:ext uri="{BB962C8B-B14F-4D97-AF65-F5344CB8AC3E}">
        <p14:creationId xmlns:p14="http://schemas.microsoft.com/office/powerpoint/2010/main" val="309110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5" name="Group 4">
            <a:extLst>
              <a:ext uri="{FF2B5EF4-FFF2-40B4-BE49-F238E27FC236}">
                <a16:creationId xmlns:a16="http://schemas.microsoft.com/office/drawing/2014/main" id="{417C6D2F-8034-4029-ABA9-4AD5F0E792CB}"/>
              </a:ext>
            </a:extLst>
          </p:cNvPr>
          <p:cNvGrpSpPr/>
          <p:nvPr/>
        </p:nvGrpSpPr>
        <p:grpSpPr>
          <a:xfrm flipH="1">
            <a:off x="170821" y="780585"/>
            <a:ext cx="11923190" cy="5887350"/>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67" name="Subtitle 2">
            <a:extLst>
              <a:ext uri="{FF2B5EF4-FFF2-40B4-BE49-F238E27FC236}">
                <a16:creationId xmlns:a16="http://schemas.microsoft.com/office/drawing/2014/main" id="{895C2229-1C78-4578-91CC-99F059B2CEC6}"/>
              </a:ext>
            </a:extLst>
          </p:cNvPr>
          <p:cNvSpPr txBox="1">
            <a:spLocks/>
          </p:cNvSpPr>
          <p:nvPr/>
        </p:nvSpPr>
        <p:spPr>
          <a:xfrm>
            <a:off x="6986347" y="1495722"/>
            <a:ext cx="4030703" cy="1157875"/>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sz="2800" dirty="0">
                <a:solidFill>
                  <a:schemeClr val="tx1">
                    <a:lumMod val="75000"/>
                    <a:lumOff val="25000"/>
                  </a:schemeClr>
                </a:solidFill>
                <a:latin typeface="OCRB" panose="020B0609020202020204" pitchFamily="49" charset="0"/>
              </a:rPr>
              <a:t>Thank you</a:t>
            </a:r>
            <a:endParaRPr lang="en-US" sz="2000" dirty="0">
              <a:solidFill>
                <a:schemeClr val="tx1">
                  <a:lumMod val="75000"/>
                  <a:lumOff val="25000"/>
                </a:schemeClr>
              </a:solidFill>
              <a:latin typeface="OCRB" panose="020B0609020202020204" pitchFamily="49" charset="0"/>
            </a:endParaRPr>
          </a:p>
        </p:txBody>
      </p:sp>
      <p:sp>
        <p:nvSpPr>
          <p:cNvPr id="3" name="Subtitle 2">
            <a:extLst>
              <a:ext uri="{FF2B5EF4-FFF2-40B4-BE49-F238E27FC236}">
                <a16:creationId xmlns:a16="http://schemas.microsoft.com/office/drawing/2014/main" id="{8DE3EF16-9C06-4482-A336-9196512384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00973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{573A0A42-DE4D-469E-92C1-9F754B4FE699}tf33552983_win32</Template>
  <TotalTime>111</TotalTime>
  <Words>356</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vt:lpstr>
      <vt:lpstr>Cambria Math</vt:lpstr>
      <vt:lpstr>Franklin Gothic Book</vt:lpstr>
      <vt:lpstr>Franklin Gothic Demi</vt:lpstr>
      <vt:lpstr>OCRB</vt:lpstr>
      <vt:lpstr>Wingdings 2</vt:lpstr>
      <vt:lpstr>DividendVTI</vt:lpstr>
      <vt:lpstr>Go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G</dc:title>
  <dc:creator>Anthony  McEntire</dc:creator>
  <cp:lastModifiedBy>Anthony McEntire</cp:lastModifiedBy>
  <cp:revision>10</cp:revision>
  <dcterms:created xsi:type="dcterms:W3CDTF">2021-03-28T20:39:27Z</dcterms:created>
  <dcterms:modified xsi:type="dcterms:W3CDTF">2021-04-29T17:23:22Z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