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bec56c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bec56c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630888" y="1018600"/>
            <a:ext cx="4220100" cy="29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Chatbot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525" y="0"/>
            <a:ext cx="2235475" cy="28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0" y="2966975"/>
            <a:ext cx="2652950" cy="21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707100" cy="30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8527" y="2752725"/>
            <a:ext cx="22354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60950" y="695400"/>
            <a:ext cx="822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Introduction</a:t>
            </a:r>
            <a:endParaRPr sz="4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T</a:t>
            </a:r>
            <a:r>
              <a:rPr lang="en" sz="2000"/>
              <a:t>his chatbot is created to simulate talking with a companion, motivated from our old pal, Talking Tom.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More and more people are using chatbots like Replika, which launched in 2017 &amp; has over 10 million active users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000"/>
              <a:t>Chatbots</a:t>
            </a:r>
            <a:r>
              <a:rPr lang="en" sz="2000"/>
              <a:t> seamlessly transfer conversations from bot to human and back.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 chatbot can answer simple questions or link to any article.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goal</a:t>
            </a:r>
            <a:endParaRPr sz="40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We aim to have a chatbot that can have a basic conversation without getting off track or say something random.  </a:t>
            </a:r>
            <a:endParaRPr sz="2200"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Majority of chatbots are used for business, but ours is primarily used for personal conversations similar to Better Help, just more laid back.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773700" y="433125"/>
            <a:ext cx="75966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Libraries/Model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773700" y="1732550"/>
            <a:ext cx="75966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using tensorflow, nltk, numpy, pickle and tflearn.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our dataset is intents.json. Our model is tflearn and DNN(Deep Neural Network). For testing and validation we have created chat function.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