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3" r:id="rId5"/>
    <p:sldId id="265" r:id="rId6"/>
    <p:sldId id="266" r:id="rId7"/>
    <p:sldId id="271" r:id="rId8"/>
    <p:sldId id="257" r:id="rId9"/>
    <p:sldId id="272" r:id="rId10"/>
    <p:sldId id="262" r:id="rId11"/>
    <p:sldId id="270" r:id="rId12"/>
    <p:sldId id="260" r:id="rId13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63B24-D4BC-4D62-9AF6-3A4A6C8367E3}">
          <p14:sldIdLst>
            <p14:sldId id="256"/>
            <p14:sldId id="269"/>
          </p14:sldIdLst>
        </p14:section>
        <p14:section name="First Observation: Tutorial" id="{D2A9E894-E446-46CA-8054-BAA25201A0D6}">
          <p14:sldIdLst>
            <p14:sldId id="264"/>
            <p14:sldId id="263"/>
            <p14:sldId id="265"/>
            <p14:sldId id="266"/>
            <p14:sldId id="271"/>
          </p14:sldIdLst>
        </p14:section>
        <p14:section name="Second Observation: Card Use" id="{5A395290-CF4B-4FDF-83EC-025748A6014F}">
          <p14:sldIdLst>
            <p14:sldId id="257"/>
            <p14:sldId id="272"/>
          </p14:sldIdLst>
        </p14:section>
        <p14:section name="Third Observation: Death Location" id="{C5C12B27-5240-424F-9640-FF3BDBF763B7}">
          <p14:sldIdLst>
            <p14:sldId id="262"/>
          </p14:sldIdLst>
        </p14:section>
        <p14:section name="Improvement UI" id="{1AFFAE06-AF26-4087-8409-E3B8424550D6}">
          <p14:sldIdLst/>
        </p14:section>
        <p14:section name="One More Thing" id="{E117682E-2229-41C7-82AA-A27E186278BC}">
          <p14:sldIdLst>
            <p14:sldId id="270"/>
          </p14:sldIdLst>
        </p14:section>
        <p14:section name="Backup" id="{60CCDFEF-9148-451F-9E6F-1A594905430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 Qin" initials="ZQ" lastIdx="1" clrIdx="0">
    <p:extLst>
      <p:ext uri="{19B8F6BF-5375-455C-9EA6-DF929625EA0E}">
        <p15:presenceInfo xmlns:p15="http://schemas.microsoft.com/office/powerpoint/2012/main" userId="S::zhenq@usc.edu::23806971-2d7c-4b33-aa32-6373564e2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  <a:srgbClr val="1F77B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6327"/>
  </p:normalViewPr>
  <p:slideViewPr>
    <p:cSldViewPr snapToGrid="0" snapToObjects="1">
      <p:cViewPr>
        <p:scale>
          <a:sx n="75" d="100"/>
          <a:sy n="75" d="100"/>
        </p:scale>
        <p:origin x="27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03D-73DD-894A-8387-1BC94BC8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59E72-D9E4-2E49-B2E1-E47F03C67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99C9-0E90-3F42-A1B9-46B59EBB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CC96-4404-6E4C-82C4-342B84D5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0D5F-CACE-1548-A09C-9FDDD8E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1AF-271E-6E4F-B224-792A9BC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1EEB-5F6E-5049-B195-366BBE76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2A0E-1D0F-264C-8F35-F7779E3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4414-DA15-764C-AB7D-C800CE8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E4C1-A4DC-AC47-A009-77CC454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862D6-27E2-3E4C-A0AA-A5F8ED20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9A90-3CBD-FC43-842C-85E72EC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A454-47D0-1842-B124-2E9CB957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20F8-02F8-9E49-A322-FED2BBEB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EE99-8941-874F-B63B-7265ABA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9806-118D-0545-81A8-DAF0FC1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E9FC-57EA-BF4F-B1C6-9D1D0B00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E5DB-97DD-A744-9045-D6ABE99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9D79-D2CD-5844-A289-AE7E6533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0A0-1FFB-A243-864D-8DD5E04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12A-45F9-244F-85C9-D60BBFB5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A533-B526-7547-A56B-0CF9F5C0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7CFB-FB6C-BC4B-9EE2-AC1B628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E532-F13E-204B-96A1-E195140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6A26-7128-2441-8B21-D09A89F1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67D0-0BC4-AA45-896D-6325991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3189-4C86-8742-89BF-68C78AF9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93A4-8EFA-AF41-9A4E-993A45ED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C2A5-E5B0-4C4D-8FA2-A20AEE3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3C2E-A98B-564F-9EA9-1C3B078A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872C-99EA-F74A-A1D7-9B6D305B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55A-E140-A34C-B963-A95073E9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7EE2-1286-E749-8A5A-B453691C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2892-52F7-0F4B-AF9C-1BA5FCED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AAA49-A651-8C4A-88BE-8D3346458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50308-9E25-6645-B738-49D942BE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15FB-A235-B948-A4DD-4F6F95E1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6CD1-E009-0945-A076-36E8B2B3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DCE7B-C23F-8444-8CDD-3B97FF4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EF7E-03D3-5A44-8B88-72667BE9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A8B1-3DB5-684B-BA3A-2D6556D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9A1F8-C534-1E46-A010-6241D976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DA0E1-887D-164F-85A3-FAFC1BEF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4385-5768-774E-BA6E-59C7AC46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A398C-3A77-624D-8D84-AA268F6D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BD13-2772-7F4B-9504-D2576E5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39B-9260-D941-9CD0-662AB165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1454-7E52-5442-B3E4-C6DABF27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242E9-91A4-D94A-92F5-F039A33C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D39D-4E4E-8044-B265-30F816C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7456-F2D8-9240-A5F7-E785318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37A6-1C48-BF4C-9D18-D1531DC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759F-9778-4D46-A7A8-0AD96FA5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FC5EE-B8FC-A542-AEB9-9E3608EFF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0CE4D-2872-8842-9478-116513A9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EEC4-41FD-3240-81B5-1AF1892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1B7A-7D0B-454D-A26A-32937FCF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2479-BB90-144C-8567-8E433FA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D771A-8647-A449-8FAA-F6C9C3C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342C-6DAE-D843-9C8B-B1FBC66F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270D-38E4-8449-83FD-88FECBC7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863E-375D-FD4A-B629-5C0F7E614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0AB7-E86A-FF4C-89B2-2908FCCC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f5jfxPm1dU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ji0gudaJk?start=1&amp;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06237-3125-9E42-8491-E75B4103F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D7D1-0B37-7A4E-A393-72316111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464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2D platformer puzzle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FCB3-469B-404E-8A6D-09856591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47413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Team: Jumping Gamers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7AE03B39-CF4C-6D41-9275-E83C43A46B39}"/>
              </a:ext>
            </a:extLst>
          </p:cNvPr>
          <p:cNvSpPr/>
          <p:nvPr/>
        </p:nvSpPr>
        <p:spPr>
          <a:xfrm>
            <a:off x="2869914" y="522270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21964C8-7E90-FC4B-9AEB-F6AC1E5827C9}"/>
              </a:ext>
            </a:extLst>
          </p:cNvPr>
          <p:cNvSpPr/>
          <p:nvPr/>
        </p:nvSpPr>
        <p:spPr>
          <a:xfrm rot="10800000">
            <a:off x="1630165" y="1693498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1" animBg="1"/>
      <p:bldP spid="7" grpId="2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0E84E54C-EFEE-9F85-C049-C400930B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9" t="5532" r="6045"/>
          <a:stretch/>
        </p:blipFill>
        <p:spPr>
          <a:xfrm>
            <a:off x="6481948" y="1728080"/>
            <a:ext cx="5527523" cy="491102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96EAF5A-AD6A-AF01-CA5F-AF827D2868F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0139F-671C-AE6A-4E24-B15901F900CD}"/>
              </a:ext>
            </a:extLst>
          </p:cNvPr>
          <p:cNvSpPr txBox="1"/>
          <p:nvPr/>
        </p:nvSpPr>
        <p:spPr>
          <a:xfrm>
            <a:off x="8164621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7</a:t>
            </a:r>
            <a:endParaRPr lang="en-GB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4BC07-1011-927F-67EA-280179E0C843}"/>
              </a:ext>
            </a:extLst>
          </p:cNvPr>
          <p:cNvSpPr txBox="1"/>
          <p:nvPr/>
        </p:nvSpPr>
        <p:spPr>
          <a:xfrm>
            <a:off x="2158318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5</a:t>
            </a:r>
            <a:endParaRPr lang="en-GB" sz="3200" b="1" dirty="0"/>
          </a:p>
        </p:txBody>
      </p:sp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945E66-E166-D06E-6417-3AE3BAE9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5" t="13617" r="22424" b="38377"/>
          <a:stretch/>
        </p:blipFill>
        <p:spPr>
          <a:xfrm>
            <a:off x="235856" y="1766180"/>
            <a:ext cx="6007100" cy="4178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1FBF3-4C90-D6C9-BE87-62EB1E63EA81}"/>
              </a:ext>
            </a:extLst>
          </p:cNvPr>
          <p:cNvGrpSpPr/>
          <p:nvPr/>
        </p:nvGrpSpPr>
        <p:grpSpPr>
          <a:xfrm>
            <a:off x="1545230" y="1609207"/>
            <a:ext cx="10265770" cy="4435992"/>
            <a:chOff x="1545230" y="1609207"/>
            <a:chExt cx="10265770" cy="4435992"/>
          </a:xfrm>
          <a:solidFill>
            <a:srgbClr val="FF0000">
              <a:alpha val="30000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54DA5E-F0BB-AAC0-7AC4-AC8D806D836C}"/>
                </a:ext>
              </a:extLst>
            </p:cNvPr>
            <p:cNvSpPr/>
            <p:nvPr/>
          </p:nvSpPr>
          <p:spPr>
            <a:xfrm>
              <a:off x="10529996" y="3099719"/>
              <a:ext cx="1281004" cy="72298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2C5185-7C9C-D473-241C-BD4675C3C352}"/>
                </a:ext>
              </a:extLst>
            </p:cNvPr>
            <p:cNvSpPr/>
            <p:nvPr/>
          </p:nvSpPr>
          <p:spPr>
            <a:xfrm>
              <a:off x="6351696" y="4471318"/>
              <a:ext cx="2512904" cy="157388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307E2D-DA76-B929-FD72-2997674297F6}"/>
                </a:ext>
              </a:extLst>
            </p:cNvPr>
            <p:cNvSpPr/>
            <p:nvPr/>
          </p:nvSpPr>
          <p:spPr>
            <a:xfrm>
              <a:off x="1545230" y="1609207"/>
              <a:ext cx="2061570" cy="133811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7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all Exodus">
            <a:hlinkClick r:id="" action="ppaction://media"/>
            <a:extLst>
              <a:ext uri="{FF2B5EF4-FFF2-40B4-BE49-F238E27FC236}">
                <a16:creationId xmlns:a16="http://schemas.microsoft.com/office/drawing/2014/main" id="{26A2069E-81B1-92F4-0C5D-F91DB8414B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E4496B-8A99-7209-A985-72D967A35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8333" r="7251"/>
          <a:stretch/>
        </p:blipFill>
        <p:spPr bwMode="auto">
          <a:xfrm>
            <a:off x="960438" y="498475"/>
            <a:ext cx="10271124" cy="68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CSCI-526 Midterm Video">
            <a:hlinkClick r:id="" action="ppaction://media"/>
            <a:extLst>
              <a:ext uri="{FF2B5EF4-FFF2-40B4-BE49-F238E27FC236}">
                <a16:creationId xmlns:a16="http://schemas.microsoft.com/office/drawing/2014/main" id="{43353223-2CC7-5AF7-B830-A4E53C047F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F88FD-9E25-F68E-FB61-8D14327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2"/>
            <a:ext cx="10515600" cy="1338111"/>
          </a:xfrm>
        </p:spPr>
        <p:txBody>
          <a:bodyPr/>
          <a:lstStyle/>
          <a:p>
            <a:r>
              <a:rPr lang="en-US" altLang="zh-CN" b="1" dirty="0"/>
              <a:t>Average Time Used</a:t>
            </a:r>
            <a:endParaRPr lang="en-GB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5B5A9-15D4-6DD6-3E3B-E4E31442E468}"/>
              </a:ext>
            </a:extLst>
          </p:cNvPr>
          <p:cNvGrpSpPr/>
          <p:nvPr/>
        </p:nvGrpSpPr>
        <p:grpSpPr>
          <a:xfrm>
            <a:off x="361952" y="1743075"/>
            <a:ext cx="6562725" cy="3718441"/>
            <a:chOff x="885824" y="1743075"/>
            <a:chExt cx="6562725" cy="37184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B2B31C-981B-FAD4-8D54-B4CC3038EBE3}"/>
                </a:ext>
              </a:extLst>
            </p:cNvPr>
            <p:cNvGrpSpPr/>
            <p:nvPr/>
          </p:nvGrpSpPr>
          <p:grpSpPr>
            <a:xfrm>
              <a:off x="885824" y="1815584"/>
              <a:ext cx="5989081" cy="3645932"/>
              <a:chOff x="516494" y="1066800"/>
              <a:chExt cx="5989081" cy="36459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95312B1-DEBF-EBA6-FB3D-0F175510B912}"/>
                  </a:ext>
                </a:extLst>
              </p:cNvPr>
              <p:cNvGrpSpPr/>
              <p:nvPr/>
            </p:nvGrpSpPr>
            <p:grpSpPr>
              <a:xfrm>
                <a:off x="516494" y="1066800"/>
                <a:ext cx="5989081" cy="3276600"/>
                <a:chOff x="516494" y="1066800"/>
                <a:chExt cx="5989081" cy="3276600"/>
              </a:xfrm>
            </p:grpSpPr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4C2022B-1BA3-F0BA-2F4F-2A697D2B07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47" t="11573" r="7445" b="7859"/>
                <a:stretch/>
              </p:blipFill>
              <p:spPr bwMode="auto">
                <a:xfrm>
                  <a:off x="885825" y="1066800"/>
                  <a:ext cx="5619750" cy="3276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B3206B-3421-FBC3-BF24-339D770AC1FC}"/>
                    </a:ext>
                  </a:extLst>
                </p:cNvPr>
                <p:cNvSpPr txBox="1"/>
                <p:nvPr/>
              </p:nvSpPr>
              <p:spPr>
                <a:xfrm rot="16200000">
                  <a:off x="-379928" y="2497617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Average Time (sec)</a:t>
                  </a:r>
                  <a:endParaRPr lang="en-GB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B752D-D9F1-A5E2-8D6F-3C1F006BF750}"/>
                  </a:ext>
                </a:extLst>
              </p:cNvPr>
              <p:cNvSpPr txBox="1"/>
              <p:nvPr/>
            </p:nvSpPr>
            <p:spPr>
              <a:xfrm>
                <a:off x="2614612" y="4343400"/>
                <a:ext cx="2162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Level</a:t>
                </a:r>
                <a:endParaRPr lang="en-GB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CB010C-EAD0-42FC-F805-ABEFFD7CFF42}"/>
                </a:ext>
              </a:extLst>
            </p:cNvPr>
            <p:cNvSpPr/>
            <p:nvPr/>
          </p:nvSpPr>
          <p:spPr>
            <a:xfrm>
              <a:off x="1255154" y="1743075"/>
              <a:ext cx="2488170" cy="3438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65D7C2-3777-AE69-E5D7-77F014D9D93A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3774520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FD3F-904A-7F01-6DBD-DCB7A44ECDBB}"/>
                </a:ext>
              </a:extLst>
            </p:cNvPr>
            <p:cNvSpPr txBox="1"/>
            <p:nvPr/>
          </p:nvSpPr>
          <p:spPr>
            <a:xfrm>
              <a:off x="6654919" y="342900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1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1A228-DCBB-23F4-1350-408FDB35B8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2600726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72361-F280-5C37-F3D4-CF149EE9D2C8}"/>
                </a:ext>
              </a:extLst>
            </p:cNvPr>
            <p:cNvSpPr txBox="1"/>
            <p:nvPr/>
          </p:nvSpPr>
          <p:spPr>
            <a:xfrm>
              <a:off x="6654919" y="227756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2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</p:grp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98E49889-AB24-529C-3E6D-CE0BA24D9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9" t="5868" r="7461" b="2372"/>
          <a:stretch/>
        </p:blipFill>
        <p:spPr>
          <a:xfrm>
            <a:off x="7067548" y="1790700"/>
            <a:ext cx="47625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D5DAA07-BC21-8DBD-60A2-23EDF23AB6C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72ADD9-313D-004F-BD68-5F4DCA7B59BC}"/>
              </a:ext>
            </a:extLst>
          </p:cNvPr>
          <p:cNvGrpSpPr/>
          <p:nvPr/>
        </p:nvGrpSpPr>
        <p:grpSpPr>
          <a:xfrm>
            <a:off x="778667" y="1410745"/>
            <a:ext cx="10979339" cy="4514850"/>
            <a:chOff x="545911" y="1408604"/>
            <a:chExt cx="10979339" cy="45148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2BD57-AA5F-8BE1-9BA8-29E7D07FE101}"/>
                </a:ext>
              </a:extLst>
            </p:cNvPr>
            <p:cNvGrpSpPr/>
            <p:nvPr/>
          </p:nvGrpSpPr>
          <p:grpSpPr>
            <a:xfrm>
              <a:off x="545911" y="1552573"/>
              <a:ext cx="10979339" cy="4188356"/>
              <a:chOff x="545911" y="1112305"/>
              <a:chExt cx="10979339" cy="41883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91A1E9-DE40-67F4-9BDF-F4438FA73A1E}"/>
                  </a:ext>
                </a:extLst>
              </p:cNvPr>
              <p:cNvGrpSpPr/>
              <p:nvPr/>
            </p:nvGrpSpPr>
            <p:grpSpPr>
              <a:xfrm>
                <a:off x="545911" y="1112305"/>
                <a:ext cx="9677987" cy="4188356"/>
                <a:chOff x="666163" y="1245655"/>
                <a:chExt cx="9677987" cy="4188356"/>
              </a:xfrm>
            </p:grpSpPr>
            <p:pic>
              <p:nvPicPr>
                <p:cNvPr id="5" name="Picture 4" descr="Chart, pie chart&#10;&#10;Description automatically generated">
                  <a:extLst>
                    <a:ext uri="{FF2B5EF4-FFF2-40B4-BE49-F238E27FC236}">
                      <a16:creationId xmlns:a16="http://schemas.microsoft.com/office/drawing/2014/main" id="{FB4F1DC3-F031-A798-CB41-7AF42D4CC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270" t="26736" r="12834" b="24443"/>
                <a:stretch/>
              </p:blipFill>
              <p:spPr>
                <a:xfrm>
                  <a:off x="2126455" y="2085974"/>
                  <a:ext cx="8217695" cy="334803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05E4D2-E7AE-267D-38EE-1276C5974D67}"/>
                    </a:ext>
                  </a:extLst>
                </p:cNvPr>
                <p:cNvSpPr txBox="1"/>
                <p:nvPr/>
              </p:nvSpPr>
              <p:spPr>
                <a:xfrm>
                  <a:off x="2738437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Usage</a:t>
                  </a:r>
                  <a:endParaRPr lang="en-GB" b="1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C33A582-1753-162D-BF4C-3DFB8206F642}"/>
                    </a:ext>
                  </a:extLst>
                </p:cNvPr>
                <p:cNvSpPr txBox="1"/>
                <p:nvPr/>
              </p:nvSpPr>
              <p:spPr>
                <a:xfrm>
                  <a:off x="7605712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Existence</a:t>
                  </a:r>
                  <a:endParaRPr lang="en-GB" b="1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6D859D-EE16-579D-8C5A-A857F8C91DB9}"/>
                    </a:ext>
                  </a:extLst>
                </p:cNvPr>
                <p:cNvSpPr txBox="1"/>
                <p:nvPr/>
              </p:nvSpPr>
              <p:spPr>
                <a:xfrm>
                  <a:off x="666163" y="1245655"/>
                  <a:ext cx="216217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Level 2</a:t>
                  </a:r>
                  <a:endParaRPr lang="en-GB" sz="3200" b="1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A149F-AFA2-C306-D504-3ED1EA079145}"/>
                  </a:ext>
                </a:extLst>
              </p:cNvPr>
              <p:cNvSpPr txBox="1"/>
              <p:nvPr/>
            </p:nvSpPr>
            <p:spPr>
              <a:xfrm>
                <a:off x="942975" y="3041095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F77B4"/>
                    </a:solidFill>
                  </a:rPr>
                  <a:t>Slingshot</a:t>
                </a:r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8E1695-948E-207D-9AEC-8550060337CF}"/>
                  </a:ext>
                </a:extLst>
              </p:cNvPr>
              <p:cNvSpPr txBox="1"/>
              <p:nvPr/>
            </p:nvSpPr>
            <p:spPr>
              <a:xfrm>
                <a:off x="5143501" y="4317445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Magnet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41094-4F8E-BF72-9727-DF7BF0804B45}"/>
                  </a:ext>
                </a:extLst>
              </p:cNvPr>
              <p:cNvSpPr txBox="1"/>
              <p:nvPr/>
            </p:nvSpPr>
            <p:spPr>
              <a:xfrm>
                <a:off x="4461873" y="1733550"/>
                <a:ext cx="1406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2CA02C"/>
                    </a:solidFill>
                  </a:rPr>
                  <a:t>Accelerator</a:t>
                </a:r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5FC74D-2CE7-708D-86EC-E9CDA040C107}"/>
                  </a:ext>
                </a:extLst>
              </p:cNvPr>
              <p:cNvSpPr txBox="1"/>
              <p:nvPr/>
            </p:nvSpPr>
            <p:spPr>
              <a:xfrm>
                <a:off x="3437344" y="15798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Railgun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DC67E-0B6A-0E4E-59D5-60ECFE7DE5E6}"/>
                  </a:ext>
                </a:extLst>
              </p:cNvPr>
              <p:cNvSpPr txBox="1"/>
              <p:nvPr/>
            </p:nvSpPr>
            <p:spPr>
              <a:xfrm>
                <a:off x="6400801" y="4763867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5A041-3E77-1AC8-2044-988A22B5DBAD}"/>
                  </a:ext>
                </a:extLst>
              </p:cNvPr>
              <p:cNvSpPr txBox="1"/>
              <p:nvPr/>
            </p:nvSpPr>
            <p:spPr>
              <a:xfrm>
                <a:off x="6422231" y="1952624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1F3E22-FB91-273A-68AA-5931CC531DF5}"/>
                  </a:ext>
                </a:extLst>
              </p:cNvPr>
              <p:cNvSpPr txBox="1"/>
              <p:nvPr/>
            </p:nvSpPr>
            <p:spPr>
              <a:xfrm>
                <a:off x="10173893" y="3225761"/>
                <a:ext cx="13513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883F9-5C20-29B9-C6D8-AEC0E24FDC61}"/>
                  </a:ext>
                </a:extLst>
              </p:cNvPr>
              <p:cNvSpPr txBox="1"/>
              <p:nvPr/>
            </p:nvSpPr>
            <p:spPr>
              <a:xfrm>
                <a:off x="9233297" y="17322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0AF322-FE8C-BA49-207B-5421C062E4FF}"/>
                </a:ext>
              </a:extLst>
            </p:cNvPr>
            <p:cNvCxnSpPr/>
            <p:nvPr/>
          </p:nvCxnSpPr>
          <p:spPr>
            <a:xfrm>
              <a:off x="6238875" y="1408604"/>
              <a:ext cx="0" cy="45148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C5E567-1296-15D9-E0C6-A4EC501DCBFA}"/>
              </a:ext>
            </a:extLst>
          </p:cNvPr>
          <p:cNvSpPr txBox="1"/>
          <p:nvPr/>
        </p:nvSpPr>
        <p:spPr>
          <a:xfrm>
            <a:off x="10435219" y="3944099"/>
            <a:ext cx="13227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A02C"/>
                </a:solidFill>
              </a:rPr>
              <a:t>Accelerator</a:t>
            </a:r>
            <a:endParaRPr lang="en-GB" b="1" dirty="0">
              <a:solidFill>
                <a:srgbClr val="2CA02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154E9-9781-0618-2FAC-EA1743B09A30}"/>
              </a:ext>
            </a:extLst>
          </p:cNvPr>
          <p:cNvSpPr txBox="1"/>
          <p:nvPr/>
        </p:nvSpPr>
        <p:spPr>
          <a:xfrm>
            <a:off x="9222269" y="2111699"/>
            <a:ext cx="9405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Railgun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69F2A-69EC-29C1-4050-A05D6096DC1D}"/>
              </a:ext>
            </a:extLst>
          </p:cNvPr>
          <p:cNvSpPr txBox="1"/>
          <p:nvPr/>
        </p:nvSpPr>
        <p:spPr>
          <a:xfrm>
            <a:off x="6721202" y="2359315"/>
            <a:ext cx="10632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F77B4"/>
                </a:solidFill>
              </a:rPr>
              <a:t>Slingshot</a:t>
            </a:r>
            <a:endParaRPr lang="en-GB" b="1" dirty="0">
              <a:solidFill>
                <a:srgbClr val="1F77B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EB993-3714-D442-A7E2-FCFE424F425B}"/>
              </a:ext>
            </a:extLst>
          </p:cNvPr>
          <p:cNvSpPr txBox="1"/>
          <p:nvPr/>
        </p:nvSpPr>
        <p:spPr>
          <a:xfrm>
            <a:off x="7718216" y="5657072"/>
            <a:ext cx="10084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Magnet</a:t>
            </a:r>
            <a:endParaRPr lang="en-GB" b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9F4E2-2CFD-3EB9-4E78-C65FBE3BD1B2}"/>
              </a:ext>
            </a:extLst>
          </p:cNvPr>
          <p:cNvGrpSpPr/>
          <p:nvPr/>
        </p:nvGrpSpPr>
        <p:grpSpPr>
          <a:xfrm>
            <a:off x="1390651" y="1948393"/>
            <a:ext cx="10297180" cy="3794678"/>
            <a:chOff x="1390651" y="1948393"/>
            <a:chExt cx="10297180" cy="37946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DB2C49-6204-625D-5B82-24A76FDA9274}"/>
                </a:ext>
              </a:extLst>
            </p:cNvPr>
            <p:cNvGrpSpPr/>
            <p:nvPr/>
          </p:nvGrpSpPr>
          <p:grpSpPr>
            <a:xfrm>
              <a:off x="1390651" y="1948393"/>
              <a:ext cx="10297180" cy="3794678"/>
              <a:chOff x="1390651" y="1948393"/>
              <a:chExt cx="10297180" cy="3794678"/>
            </a:xfrm>
          </p:grpSpPr>
          <p:pic>
            <p:nvPicPr>
              <p:cNvPr id="16" name="Content Placeholder 10" descr="Chart, pie chart&#10;&#10;Description automatically generated">
                <a:extLst>
                  <a:ext uri="{FF2B5EF4-FFF2-40B4-BE49-F238E27FC236}">
                    <a16:creationId xmlns:a16="http://schemas.microsoft.com/office/drawing/2014/main" id="{3727CC62-8AAA-B1B6-934E-979D553E77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255" t="21029" r="2193" b="23969"/>
              <a:stretch/>
            </p:blipFill>
            <p:spPr>
              <a:xfrm>
                <a:off x="1735346" y="1948393"/>
                <a:ext cx="9952485" cy="379467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955B-56CC-09F4-89B1-6022D84A65FD}"/>
                  </a:ext>
                </a:extLst>
              </p:cNvPr>
              <p:cNvSpPr txBox="1"/>
              <p:nvPr/>
            </p:nvSpPr>
            <p:spPr>
              <a:xfrm>
                <a:off x="1390651" y="4909608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Slingshot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3B67B-D15E-8F0F-BDB9-6BEBA9AB8093}"/>
                  </a:ext>
                </a:extLst>
              </p:cNvPr>
              <p:cNvSpPr txBox="1"/>
              <p:nvPr/>
            </p:nvSpPr>
            <p:spPr>
              <a:xfrm>
                <a:off x="4997089" y="2364744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EE3E62-B2D9-89F5-F0B8-92F082356860}"/>
                  </a:ext>
                </a:extLst>
              </p:cNvPr>
              <p:cNvSpPr txBox="1"/>
              <p:nvPr/>
            </p:nvSpPr>
            <p:spPr>
              <a:xfrm>
                <a:off x="5635264" y="3668170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8CC10D-42D3-00DF-4D2E-060A64291956}"/>
                  </a:ext>
                </a:extLst>
              </p:cNvPr>
              <p:cNvSpPr txBox="1"/>
              <p:nvPr/>
            </p:nvSpPr>
            <p:spPr>
              <a:xfrm>
                <a:off x="2949213" y="1976968"/>
                <a:ext cx="20478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934397-32EE-5B99-BAF3-57AECA4F30C2}"/>
                  </a:ext>
                </a:extLst>
              </p:cNvPr>
              <p:cNvSpPr txBox="1"/>
              <p:nvPr/>
            </p:nvSpPr>
            <p:spPr>
              <a:xfrm>
                <a:off x="8464189" y="19483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CCA916-EC5F-E860-A014-3CC628056A3D}"/>
                  </a:ext>
                </a:extLst>
              </p:cNvPr>
              <p:cNvSpPr txBox="1"/>
              <p:nvPr/>
            </p:nvSpPr>
            <p:spPr>
              <a:xfrm>
                <a:off x="7096126" y="21007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D69B8B-1193-4F90-3B0E-0B067D9F3BA3}"/>
                  </a:ext>
                </a:extLst>
              </p:cNvPr>
              <p:cNvSpPr txBox="1"/>
              <p:nvPr/>
            </p:nvSpPr>
            <p:spPr>
              <a:xfrm>
                <a:off x="9808412" y="232670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AA784-AF5D-6C87-5696-609A5DD59F0A}"/>
                  </a:ext>
                </a:extLst>
              </p:cNvPr>
              <p:cNvSpPr txBox="1"/>
              <p:nvPr/>
            </p:nvSpPr>
            <p:spPr>
              <a:xfrm>
                <a:off x="10456654" y="3476400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CAB58-23B3-AEB2-F8FF-65D1E5B9C5B6}"/>
                  </a:ext>
                </a:extLst>
              </p:cNvPr>
              <p:cNvSpPr txBox="1"/>
              <p:nvPr/>
            </p:nvSpPr>
            <p:spPr>
              <a:xfrm>
                <a:off x="9656554" y="537373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428F0-9564-2C7D-C537-F75544C32A4D}"/>
                </a:ext>
              </a:extLst>
            </p:cNvPr>
            <p:cNvSpPr txBox="1"/>
            <p:nvPr/>
          </p:nvSpPr>
          <p:spPr>
            <a:xfrm>
              <a:off x="5934076" y="4132736"/>
              <a:ext cx="1162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b="1" dirty="0">
                <a:solidFill>
                  <a:srgbClr val="FF7F0E"/>
                </a:solidFill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AD76E84-34B7-0207-08A9-06ABB33BFD37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ABF9C-5310-CE16-5CCD-4C9B9A2C2FFE}"/>
              </a:ext>
            </a:extLst>
          </p:cNvPr>
          <p:cNvSpPr txBox="1"/>
          <p:nvPr/>
        </p:nvSpPr>
        <p:spPr>
          <a:xfrm>
            <a:off x="6216289" y="4855050"/>
            <a:ext cx="11620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Slingshot</a:t>
            </a:r>
            <a:endParaRPr lang="en-GB" b="1" dirty="0">
              <a:solidFill>
                <a:srgbClr val="FF7F0E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9EB71A-5FB5-BE5D-E8B8-177E17F9089E}"/>
              </a:ext>
            </a:extLst>
          </p:cNvPr>
          <p:cNvCxnSpPr/>
          <p:nvPr/>
        </p:nvCxnSpPr>
        <p:spPr>
          <a:xfrm>
            <a:off x="6159139" y="1410745"/>
            <a:ext cx="0" cy="45148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5BBB1F-E811-BEFF-4228-A672493182CA}"/>
              </a:ext>
            </a:extLst>
          </p:cNvPr>
          <p:cNvSpPr txBox="1"/>
          <p:nvPr/>
        </p:nvSpPr>
        <p:spPr>
          <a:xfrm>
            <a:off x="2850941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Usage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B24433-8702-843E-52E4-4AEA53D4E12B}"/>
              </a:ext>
            </a:extLst>
          </p:cNvPr>
          <p:cNvSpPr txBox="1"/>
          <p:nvPr/>
        </p:nvSpPr>
        <p:spPr>
          <a:xfrm>
            <a:off x="7718216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Existence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E6FD9-0091-245E-0098-27C6255EC065}"/>
              </a:ext>
            </a:extLst>
          </p:cNvPr>
          <p:cNvSpPr txBox="1"/>
          <p:nvPr/>
        </p:nvSpPr>
        <p:spPr>
          <a:xfrm>
            <a:off x="778667" y="1554714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6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746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154E48E-4184-86A7-2EBF-CDC66F0A7FE3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Tutorial</a:t>
            </a:r>
            <a:endParaRPr lang="en-GB" b="1" dirty="0">
              <a:latin typeface="+mn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4C9D63-0FA2-9AA1-85A6-1901E116682B}"/>
              </a:ext>
            </a:extLst>
          </p:cNvPr>
          <p:cNvGrpSpPr/>
          <p:nvPr/>
        </p:nvGrpSpPr>
        <p:grpSpPr>
          <a:xfrm>
            <a:off x="1322088" y="4106890"/>
            <a:ext cx="9857086" cy="2347670"/>
            <a:chOff x="826788" y="4106890"/>
            <a:chExt cx="9857086" cy="23476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190BF5-C3F1-E687-EC9A-B2524F35F9AB}"/>
                </a:ext>
              </a:extLst>
            </p:cNvPr>
            <p:cNvGrpSpPr/>
            <p:nvPr/>
          </p:nvGrpSpPr>
          <p:grpSpPr>
            <a:xfrm>
              <a:off x="1508126" y="4106890"/>
              <a:ext cx="9175748" cy="2347670"/>
              <a:chOff x="758827" y="3592512"/>
              <a:chExt cx="10572747" cy="270510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818DA41-1BCE-25CF-8112-219FF8D56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73" t="11086" r="16457" b="19478"/>
              <a:stretch/>
            </p:blipFill>
            <p:spPr>
              <a:xfrm>
                <a:off x="758827" y="3592513"/>
                <a:ext cx="4772024" cy="27051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7198C2-3146-1C3D-C708-45A88C1BC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31" b="13442"/>
              <a:stretch/>
            </p:blipFill>
            <p:spPr>
              <a:xfrm>
                <a:off x="6559549" y="3592512"/>
                <a:ext cx="4772025" cy="270510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F6EC088-5DE4-A4E0-701D-761525564F66}"/>
                </a:ext>
              </a:extLst>
            </p:cNvPr>
            <p:cNvSpPr/>
            <p:nvPr/>
          </p:nvSpPr>
          <p:spPr>
            <a:xfrm>
              <a:off x="5861049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ACFED69B-709D-69B6-F9C0-EE77EF280CEC}"/>
                </a:ext>
              </a:extLst>
            </p:cNvPr>
            <p:cNvSpPr/>
            <p:nvPr/>
          </p:nvSpPr>
          <p:spPr>
            <a:xfrm>
              <a:off x="826788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23744-389A-D34B-E177-8935282A5327}"/>
              </a:ext>
            </a:extLst>
          </p:cNvPr>
          <p:cNvGrpSpPr/>
          <p:nvPr/>
        </p:nvGrpSpPr>
        <p:grpSpPr>
          <a:xfrm>
            <a:off x="530225" y="1333499"/>
            <a:ext cx="10823575" cy="2347670"/>
            <a:chOff x="530225" y="1475406"/>
            <a:chExt cx="10823575" cy="23476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AA6EC2-FF55-3A21-1523-51119CA87316}"/>
                </a:ext>
              </a:extLst>
            </p:cNvPr>
            <p:cNvGrpSpPr/>
            <p:nvPr/>
          </p:nvGrpSpPr>
          <p:grpSpPr>
            <a:xfrm>
              <a:off x="530225" y="1475406"/>
              <a:ext cx="9857087" cy="2347670"/>
              <a:chOff x="530225" y="1475406"/>
              <a:chExt cx="9857087" cy="2347670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6E1CDF5-ECAF-BA3D-FE4E-190A066CC2C5}"/>
                  </a:ext>
                </a:extLst>
              </p:cNvPr>
              <p:cNvSpPr/>
              <p:nvPr/>
            </p:nvSpPr>
            <p:spPr>
              <a:xfrm>
                <a:off x="4883149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5DA32B3C-1A1C-98CF-1952-91080F0ED6D8}"/>
                  </a:ext>
                </a:extLst>
              </p:cNvPr>
              <p:cNvSpPr/>
              <p:nvPr/>
            </p:nvSpPr>
            <p:spPr>
              <a:xfrm>
                <a:off x="9892012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98B4296-0797-53FA-AE67-C4B4C65715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189" r="2907"/>
              <a:stretch/>
            </p:blipFill>
            <p:spPr>
              <a:xfrm>
                <a:off x="5564487" y="1475406"/>
                <a:ext cx="4141487" cy="234767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1726A85-B9F8-346C-F32D-A74806154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25" y="1475407"/>
                <a:ext cx="4141487" cy="2347669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8C464D-61B0-6886-382F-634B8715BAC7}"/>
                </a:ext>
              </a:extLst>
            </p:cNvPr>
            <p:cNvSpPr txBox="1"/>
            <p:nvPr/>
          </p:nvSpPr>
          <p:spPr>
            <a:xfrm>
              <a:off x="10287000" y="2015681"/>
              <a:ext cx="10668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6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940985-23DC-CA8C-D987-0B53853EC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38" r="-1"/>
          <a:stretch/>
        </p:blipFill>
        <p:spPr>
          <a:xfrm>
            <a:off x="6527800" y="2220912"/>
            <a:ext cx="4363128" cy="3087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816C3E-85B0-1E57-DF9A-2B3DF5F01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103"/>
          <a:stretch/>
        </p:blipFill>
        <p:spPr>
          <a:xfrm>
            <a:off x="1301072" y="2220912"/>
            <a:ext cx="4357688" cy="3087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962DB4-1E22-22B9-1882-C8A2F29F5C7A}"/>
              </a:ext>
            </a:extLst>
          </p:cNvPr>
          <p:cNvSpPr txBox="1"/>
          <p:nvPr/>
        </p:nvSpPr>
        <p:spPr>
          <a:xfrm>
            <a:off x="2398828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Before</a:t>
            </a:r>
            <a:endParaRPr lang="en-GB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AE60-4497-002D-8470-9184F403662F}"/>
              </a:ext>
            </a:extLst>
          </p:cNvPr>
          <p:cNvSpPr txBox="1"/>
          <p:nvPr/>
        </p:nvSpPr>
        <p:spPr>
          <a:xfrm>
            <a:off x="7628276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After</a:t>
            </a:r>
            <a:endParaRPr lang="en-GB" sz="32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407020-B42F-7A3E-F423-44F2138AB76B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Slingshot</a:t>
            </a:r>
            <a:endParaRPr lang="en-GB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69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84F7-7B14-28E1-FE00-C74A649D6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3" t="17877" r="11166"/>
          <a:stretch/>
        </p:blipFill>
        <p:spPr bwMode="auto">
          <a:xfrm>
            <a:off x="3962400" y="988477"/>
            <a:ext cx="7429500" cy="48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/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E9DBCC-8112-7787-8CD7-7C97C823756D}"/>
              </a:ext>
            </a:extLst>
          </p:cNvPr>
          <p:cNvSpPr txBox="1"/>
          <p:nvPr/>
        </p:nvSpPr>
        <p:spPr>
          <a:xfrm>
            <a:off x="1117600" y="2858036"/>
            <a:ext cx="2393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Card usage per attempts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824E-4182-120D-78DC-32F144C76E76}"/>
              </a:ext>
            </a:extLst>
          </p:cNvPr>
          <p:cNvSpPr txBox="1"/>
          <p:nvPr/>
        </p:nvSpPr>
        <p:spPr>
          <a:xfrm>
            <a:off x="9042400" y="4411812"/>
            <a:ext cx="269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Total usage of cards: 234</a:t>
            </a:r>
          </a:p>
          <a:p>
            <a:r>
              <a:rPr lang="en-GB" b="1" dirty="0"/>
              <a:t>Total attempts: 1047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ED82E1-F279-A058-41D8-F5E0A7BACF2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</p:spTree>
    <p:extLst>
      <p:ext uri="{BB962C8B-B14F-4D97-AF65-F5344CB8AC3E}">
        <p14:creationId xmlns:p14="http://schemas.microsoft.com/office/powerpoint/2010/main" val="41292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26292-892C-1492-8B5E-7255C3E07C9C}"/>
              </a:ext>
            </a:extLst>
          </p:cNvPr>
          <p:cNvGrpSpPr/>
          <p:nvPr/>
        </p:nvGrpSpPr>
        <p:grpSpPr>
          <a:xfrm>
            <a:off x="5577631" y="651997"/>
            <a:ext cx="5162550" cy="2777004"/>
            <a:chOff x="898524" y="1686595"/>
            <a:chExt cx="7394511" cy="39776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56579C-E26A-D02B-6BF1-653301366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67" r="9167"/>
            <a:stretch/>
          </p:blipFill>
          <p:spPr>
            <a:xfrm>
              <a:off x="1025526" y="1686595"/>
              <a:ext cx="7267509" cy="38760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6960F8-FE3D-64F5-9D9D-C97A29E12C0D}"/>
                </a:ext>
              </a:extLst>
            </p:cNvPr>
            <p:cNvSpPr/>
            <p:nvPr/>
          </p:nvSpPr>
          <p:spPr>
            <a:xfrm>
              <a:off x="898524" y="3530600"/>
              <a:ext cx="4318000" cy="2133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A62427-E199-D3F3-B722-6FA49A14FA2C}"/>
              </a:ext>
            </a:extLst>
          </p:cNvPr>
          <p:cNvSpPr txBox="1"/>
          <p:nvPr/>
        </p:nvSpPr>
        <p:spPr>
          <a:xfrm>
            <a:off x="934293" y="2736503"/>
            <a:ext cx="44124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2800" b="1" dirty="0"/>
              <a:t>Re-design UI</a:t>
            </a:r>
          </a:p>
          <a:p>
            <a:pPr marL="514350" indent="-514350">
              <a:buAutoNum type="arabicPeriod"/>
            </a:pPr>
            <a:r>
              <a:rPr lang="en-GB" sz="2800" b="1" dirty="0"/>
              <a:t>You can have 2 Cards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Collectible card</a:t>
            </a:r>
            <a:r>
              <a:rPr lang="en-GB" sz="2800" b="1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2AD2B-46C7-05DE-D43C-BA0DCACBE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6"/>
          <a:stretch/>
        </p:blipFill>
        <p:spPr>
          <a:xfrm>
            <a:off x="5658296" y="3614478"/>
            <a:ext cx="5081885" cy="2706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79F87A-06EB-B872-0CB7-D9064E80B179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77F2D-33C7-DD32-E6EE-F0750E33327B}"/>
              </a:ext>
            </a:extLst>
          </p:cNvPr>
          <p:cNvSpPr/>
          <p:nvPr/>
        </p:nvSpPr>
        <p:spPr>
          <a:xfrm>
            <a:off x="6578599" y="4034910"/>
            <a:ext cx="1774029" cy="14895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7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95</Words>
  <Application>Microsoft Office PowerPoint</Application>
  <PresentationFormat>Widescreen</PresentationFormat>
  <Paragraphs>42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Jumping Ball A 2D platformer puzzle game</vt:lpstr>
      <vt:lpstr>PowerPoint Presentation</vt:lpstr>
      <vt:lpstr>Average Time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Qin</dc:creator>
  <cp:lastModifiedBy>Zhen Qin</cp:lastModifiedBy>
  <cp:revision>264</cp:revision>
  <dcterms:created xsi:type="dcterms:W3CDTF">2022-06-28T17:17:26Z</dcterms:created>
  <dcterms:modified xsi:type="dcterms:W3CDTF">2022-07-21T04:27:02Z</dcterms:modified>
</cp:coreProperties>
</file>