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10142-9C08-4ADC-B3B4-9E2C572738D1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FD541-3472-4702-806D-CD01442BF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D541-3472-4702-806D-CD01442BF8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 bright="64000" contrast="53000"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9A99-248C-4F2E-92BF-3894A2CC1798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14C-4EAF-4544-B249-D32691AC9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21336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ln/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en-US" b="1" dirty="0" smtClean="0">
                <a:ln/>
                <a:solidFill>
                  <a:schemeClr val="accent3">
                    <a:lumMod val="50000"/>
                  </a:schemeClr>
                </a:solidFill>
              </a:rPr>
              <a:t> of Traditional Medicine in Health and Environment.</a:t>
            </a:r>
            <a:endParaRPr lang="en-US" b="1" dirty="0">
              <a:ln/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1054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Dr(MRS)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Alka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harsati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543800" cy="3352801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8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Thank you.         </a:t>
            </a:r>
            <a:endParaRPr lang="en-US" sz="8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Why Traditional </a:t>
            </a:r>
            <a:r>
              <a:rPr lang="en-US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Medicine</a:t>
            </a:r>
            <a:r>
              <a:rPr lang="en-US" b="1" dirty="0" smtClean="0">
                <a:solidFill>
                  <a:schemeClr val="accent6"/>
                </a:solidFill>
              </a:rPr>
              <a:t>?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Nature gives us the feeling of peace and tranquility, in that being connected with it heals not only the physical body but also of the mind and the spirit.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 of medicinal plants in traditional healing gives us the touch of nature in the whole healing process.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ancient days men came to know about medicine by observing nature.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371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there a place for traditional medicine in today’s health care system?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 for example what is the first thing you do when you have a sore throat?</a:t>
            </a:r>
          </a:p>
          <a:p>
            <a:pPr marL="514350" indent="-514350" algn="just">
              <a:buAutoNum type="alpha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 you go to the doctor?</a:t>
            </a:r>
          </a:p>
          <a:p>
            <a:pPr marL="514350" indent="-514350">
              <a:buAutoNum type="alphaU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2800"/>
            <a:ext cx="7620000" cy="3352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B. You take in warm water or ginger tea?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20180427_1525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7924800" cy="4191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5410200"/>
            <a:ext cx="861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If your option is B then, it shows that traditional healing still has a place in </a:t>
            </a:r>
            <a:r>
              <a:rPr lang="en-US" sz="28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today’s</a:t>
            </a:r>
            <a:r>
              <a:rPr lang="en-US" sz="24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health care system.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Sha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Shiahkrot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Health benefits : menstrual cycle, overall health fitness etc.</a:t>
            </a:r>
          </a:p>
          <a:p>
            <a:endParaRPr lang="en-US" dirty="0"/>
          </a:p>
        </p:txBody>
      </p:sp>
      <p:pic>
        <p:nvPicPr>
          <p:cNvPr id="4" name="Picture 3" descr="20180501_1417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3962400" cy="3962400"/>
          </a:xfrm>
          <a:prstGeom prst="rect">
            <a:avLst/>
          </a:prstGeom>
        </p:spPr>
      </p:pic>
      <p:pic>
        <p:nvPicPr>
          <p:cNvPr id="5" name="Picture 4" descr="20180501_1418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209800"/>
            <a:ext cx="3962400" cy="3962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an article special to the Globe and Mail said that “traditional healing seeks to balance the body, mind and the spirit with the environment” (Berube,2015)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environment plays a big role in traditional medicine.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Due to the environmental changes such as climate change, forest cover etc. the plants that are used in traditional medicines are being endangered 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the of the medicines that are used are wildly grown.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can cultivate them, but it often results in the  decrease in the medicinal value</a:t>
            </a:r>
            <a:r>
              <a:rPr lang="en-US" sz="28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Traditional medicine and the Environment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 you can see how we depend on nature for our medicines and treatment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any changes in the environment might disturb the population of the herbs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truth is nature is very important in traditional healing system and without it,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WILL CEASE TO EXIST..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can you help?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Everyone can contribute in protecting our forest  and the environment around us ,in the simplest way possible.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Afforestation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Waste management.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Conserving  natural resources etc.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358</Words>
  <Application>Microsoft Office PowerPoint</Application>
  <PresentationFormat>On-screen Show (4:3)</PresentationFormat>
  <Paragraphs>33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Role of Traditional Medicine in Health and Environment.</vt:lpstr>
      <vt:lpstr>Why Traditional Medicine?</vt:lpstr>
      <vt:lpstr>Is there a place for traditional medicine in today’s health care system?</vt:lpstr>
      <vt:lpstr>Slide 4</vt:lpstr>
      <vt:lpstr>“Sha Shiahkrot”</vt:lpstr>
      <vt:lpstr>Traditional medicine and the Environment</vt:lpstr>
      <vt:lpstr>Slide 7</vt:lpstr>
      <vt:lpstr>Slide 8</vt:lpstr>
      <vt:lpstr>How can you help?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Traditional Medicine in Health and Environment.</dc:title>
  <dc:creator>User</dc:creator>
  <cp:lastModifiedBy>User</cp:lastModifiedBy>
  <cp:revision>7</cp:revision>
  <dcterms:created xsi:type="dcterms:W3CDTF">2018-05-01T06:52:47Z</dcterms:created>
  <dcterms:modified xsi:type="dcterms:W3CDTF">2018-05-07T18:45:44Z</dcterms:modified>
</cp:coreProperties>
</file>