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1"/>
  </p:notesMasterIdLst>
  <p:sldIdLst>
    <p:sldId id="285" r:id="rId2"/>
    <p:sldId id="256" r:id="rId3"/>
    <p:sldId id="282" r:id="rId4"/>
    <p:sldId id="283" r:id="rId5"/>
    <p:sldId id="257" r:id="rId6"/>
    <p:sldId id="272" r:id="rId7"/>
    <p:sldId id="258" r:id="rId8"/>
    <p:sldId id="259" r:id="rId9"/>
    <p:sldId id="260" r:id="rId10"/>
    <p:sldId id="286" r:id="rId11"/>
    <p:sldId id="261" r:id="rId12"/>
    <p:sldId id="262" r:id="rId13"/>
    <p:sldId id="279" r:id="rId14"/>
    <p:sldId id="263" r:id="rId15"/>
    <p:sldId id="264" r:id="rId16"/>
    <p:sldId id="281" r:id="rId17"/>
    <p:sldId id="265" r:id="rId18"/>
    <p:sldId id="278" r:id="rId19"/>
    <p:sldId id="266" r:id="rId20"/>
    <p:sldId id="267" r:id="rId21"/>
    <p:sldId id="277" r:id="rId22"/>
    <p:sldId id="273" r:id="rId23"/>
    <p:sldId id="268" r:id="rId24"/>
    <p:sldId id="276" r:id="rId25"/>
    <p:sldId id="269" r:id="rId26"/>
    <p:sldId id="275" r:id="rId27"/>
    <p:sldId id="270" r:id="rId28"/>
    <p:sldId id="284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65" d="100"/>
          <a:sy n="65" d="100"/>
        </p:scale>
        <p:origin x="-5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EBDB-1E6A-4A6C-B31D-0167941CBDFE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51164-31EE-46C0-8208-98D49FADE4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1164-31EE-46C0-8208-98D49FADE4A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1164-31EE-46C0-8208-98D49FADE4A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1164-31EE-46C0-8208-98D49FADE4A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FEB0-EDE6-49DB-9DFE-B35552413A7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1C6E-AAB7-4ED7-8DD7-059A4959B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8000" r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_fi" descr="http://www.raw-coaching.com/15491d1221474293-nature-wallpaper-forest-wallpaper21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24000" y="304800"/>
            <a:ext cx="4724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FOREST RESOURCES 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_fi" descr="http://www.agenda2020.org/Images/BiorefineryPoster_small_jpg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Indirect uses of forest.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stop the rain-bearing winds and cause the rainfall.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increase the moisture content in the atmosphere and thereby provide additional precipitation(i.e., rainfall) in the locality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minimize  the extreme variation in climatic condition and make the climate more equable.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control floods during heavy rain by absorbing excess rain water.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prevent soil erosion by checking the force of flowing of water.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 thick roots of the trees absorb large quantity of water thus, forest help in the flow of rivers and streams.</a:t>
            </a:r>
          </a:p>
          <a:p>
            <a:pPr>
              <a:buNone/>
            </a:pPr>
            <a:endParaRPr lang="en-US" sz="2400" dirty="0">
              <a:latin typeface="Verdana" pitchFamily="34" charset="0"/>
            </a:endParaRP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offer hunting grounds.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shelter to wild animals and birds.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improve the sanitary condition of a place 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are a source of revenue to the government 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facilitate human </a:t>
            </a:r>
            <a:r>
              <a:rPr lang="en-US" sz="2000" dirty="0" smtClean="0">
                <a:latin typeface="Verdana" pitchFamily="34" charset="0"/>
              </a:rPr>
              <a:t>existence by </a:t>
            </a:r>
            <a:r>
              <a:rPr lang="en-US" sz="2000" dirty="0" smtClean="0">
                <a:latin typeface="Verdana" pitchFamily="34" charset="0"/>
              </a:rPr>
              <a:t>providing </a:t>
            </a:r>
            <a:r>
              <a:rPr lang="en-IN" sz="2000" dirty="0" smtClean="0"/>
              <a:t>O</a:t>
            </a:r>
            <a:r>
              <a:rPr lang="en-IN" sz="2000" baseline="-25000" dirty="0" smtClean="0"/>
              <a:t>2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</a:rPr>
              <a:t>to human beings and absorbing </a:t>
            </a:r>
            <a:r>
              <a:rPr lang="en-IN" sz="2000" dirty="0" smtClean="0"/>
              <a:t>CO</a:t>
            </a:r>
            <a:r>
              <a:rPr lang="en-IN" sz="2000" baseline="-25000" dirty="0" smtClean="0"/>
              <a:t>2 </a:t>
            </a:r>
            <a:r>
              <a:rPr lang="en-US" sz="2000" smtClean="0">
                <a:latin typeface="Verdana" pitchFamily="34" charset="0"/>
              </a:rPr>
              <a:t> </a:t>
            </a:r>
            <a:r>
              <a:rPr lang="en-US" sz="2000" smtClean="0">
                <a:latin typeface="Verdana" pitchFamily="34" charset="0"/>
              </a:rPr>
              <a:t>released by </a:t>
            </a:r>
            <a:r>
              <a:rPr lang="en-US" sz="2000" smtClean="0">
                <a:latin typeface="Verdana" pitchFamily="34" charset="0"/>
              </a:rPr>
              <a:t>human </a:t>
            </a:r>
            <a:r>
              <a:rPr lang="en-US" sz="2000" dirty="0" smtClean="0">
                <a:latin typeface="Verdana" pitchFamily="34" charset="0"/>
              </a:rPr>
              <a:t>beings.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employment large number of people in different capacities as wood cutters, carriers etc. </a:t>
            </a:r>
          </a:p>
        </p:txBody>
      </p:sp>
      <p:pic>
        <p:nvPicPr>
          <p:cNvPr id="4" name="il_fi" descr="http://4.bp.blogspot.com/_bH_ElNZPHdY/Sw7IpDQj6WI/AAAAAAAAAYM/0NqNeGkXDPY/s1600/upstream+from+the+launch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105150"/>
            <a:ext cx="4572000" cy="3752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http://www.forestgen.mi.lt/images/PusyneglutGrazut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Depletion of forest resource.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Verdana" pitchFamily="34" charset="0"/>
            </a:endParaRPr>
          </a:p>
          <a:p>
            <a:pPr algn="just">
              <a:buNone/>
            </a:pPr>
            <a:r>
              <a:rPr lang="en-US" sz="2000" dirty="0" smtClean="0">
                <a:latin typeface="Verdana" pitchFamily="34" charset="0"/>
              </a:rPr>
              <a:t>    The history of the exploitation of forest is as old as man himself but during older times, the exploitation was balanced through natural growth of forest because at that time , exploitation was only for personal and community uses. But in recent year , depletion of forest has been on a large scale.  </a:t>
            </a:r>
            <a:endParaRPr lang="en-US" sz="2000" dirty="0">
              <a:latin typeface="Verdana" pitchFamily="34" charset="0"/>
            </a:endParaRPr>
          </a:p>
        </p:txBody>
      </p:sp>
      <p:pic>
        <p:nvPicPr>
          <p:cNvPr id="5" name="Content Placeholder 3" descr="http://goshycab.com/wp-content/uploads/2010/09/5-Deforestation.jp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971800"/>
            <a:ext cx="4495800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The main reasons for large scale depletion of forest.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229600" cy="452596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sz="2000" dirty="0" smtClean="0">
                <a:latin typeface="Verdana" pitchFamily="34" charset="0"/>
              </a:rPr>
              <a:t>Expansion of agriculture, more forest have been cleared for agriculture.</a:t>
            </a:r>
          </a:p>
          <a:p>
            <a:pPr>
              <a:buBlip>
                <a:blip r:embed="rId4"/>
              </a:buBlip>
            </a:pPr>
            <a:r>
              <a:rPr lang="en-US" sz="2000" dirty="0" smtClean="0">
                <a:latin typeface="Verdana" pitchFamily="34" charset="0"/>
              </a:rPr>
              <a:t>Large area of forest lands have been cleared for urbanization and human settlement.</a:t>
            </a:r>
          </a:p>
          <a:p>
            <a:pPr>
              <a:buBlip>
                <a:blip r:embed="rId4"/>
              </a:buBlip>
            </a:pPr>
            <a:r>
              <a:rPr lang="en-US" sz="2000" dirty="0" smtClean="0">
                <a:latin typeface="Verdana" pitchFamily="34" charset="0"/>
              </a:rPr>
              <a:t>Commercial exploitation of forest .</a:t>
            </a:r>
          </a:p>
          <a:p>
            <a:pPr>
              <a:buBlip>
                <a:blip r:embed="rId4"/>
              </a:buBlip>
            </a:pPr>
            <a:r>
              <a:rPr lang="en-US" sz="2000" dirty="0" smtClean="0">
                <a:latin typeface="Verdana" pitchFamily="34" charset="0"/>
              </a:rPr>
              <a:t>Forest fires .</a:t>
            </a:r>
          </a:p>
          <a:p>
            <a:pPr>
              <a:buBlip>
                <a:blip r:embed="rId4"/>
              </a:buBlip>
            </a:pPr>
            <a:r>
              <a:rPr lang="en-US" sz="2000" dirty="0" smtClean="0">
                <a:latin typeface="Verdana" pitchFamily="34" charset="0"/>
              </a:rPr>
              <a:t>Mining activities in forest areas.</a:t>
            </a:r>
          </a:p>
          <a:p>
            <a:pPr>
              <a:buBlip>
                <a:blip r:embed="rId4"/>
              </a:buBlip>
            </a:pPr>
            <a:r>
              <a:rPr lang="en-US" sz="2000" dirty="0" smtClean="0">
                <a:latin typeface="Verdana" pitchFamily="34" charset="0"/>
              </a:rPr>
              <a:t>Forest diseases are also partly responsible for depletion forest. </a:t>
            </a:r>
          </a:p>
          <a:p>
            <a:pPr>
              <a:buNone/>
            </a:pPr>
            <a:endParaRPr lang="en-US" sz="2000" dirty="0">
              <a:latin typeface="Verdana" pitchFamily="34" charset="0"/>
            </a:endParaRPr>
          </a:p>
        </p:txBody>
      </p:sp>
      <p:pic>
        <p:nvPicPr>
          <p:cNvPr id="4" name="il_fi" descr="http://www.for.gov.bc.ca/hfd/pubs/SSIntroworkbook/meansilv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114800"/>
            <a:ext cx="2819400" cy="2743200"/>
          </a:xfrm>
          <a:prstGeom prst="flowChartAlternateProcess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Adverse effects of depletion of trees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It has contributed to rise in temperature.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It has contributed to lesser precipitation. 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It is responsible for increased rate of soil erosion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 It is responsible for increase in the frequency and volume of floods 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it has lead to loss of soil productivity. 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It is responsible for loss of biodiversity. 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It has lead to extinction of several species of plants and animals.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It has caused imbalance in ecosystem. </a:t>
            </a:r>
          </a:p>
          <a:p>
            <a:pPr>
              <a:buNone/>
            </a:pPr>
            <a:endParaRPr lang="en-US" sz="2400" dirty="0" smtClean="0">
              <a:latin typeface="Verdana" pitchFamily="34" charset="0"/>
            </a:endParaRPr>
          </a:p>
          <a:p>
            <a:pPr>
              <a:buBlip>
                <a:blip r:embed="rId3"/>
              </a:buBlip>
            </a:pPr>
            <a:endParaRPr lang="en-US" sz="2400" dirty="0">
              <a:latin typeface="Verdana" pitchFamily="34" charset="0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_image" descr="ImageShack, share photos, pictures, free image hosting, free video hosting, image hosting, video hosting, photo image hosting site, video hosting site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Conservation of Forest.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Regulated and planned cutting of trees.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Control over forest fires.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Reforestation.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Afforestation 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Check on forest clearance for agriculture and human habitation and settlement.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Development green belt around cities.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Check on mining activities in forest areas.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Protection of existing forest.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Conservation of threatened species of trees.</a:t>
            </a:r>
          </a:p>
          <a:p>
            <a:pPr>
              <a:buBlip>
                <a:blip r:embed="rId3"/>
              </a:buBlip>
            </a:pPr>
            <a:endParaRPr lang="en-US" sz="2400" dirty="0" smtClean="0">
              <a:latin typeface="Verdana" pitchFamily="34" charset="0"/>
            </a:endParaRPr>
          </a:p>
          <a:p>
            <a:pPr>
              <a:buBlip>
                <a:blip r:embed="rId3"/>
              </a:buBlip>
            </a:pPr>
            <a:endParaRPr lang="en-US" sz="2400" dirty="0">
              <a:latin typeface="Verdana" pitchFamily="34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9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2400"/>
            <a:ext cx="3562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solidFill>
                    <a:sysClr val="windowText" lastClr="000000"/>
                  </a:solidFill>
                </a:ln>
                <a:solidFill>
                  <a:schemeClr val="accent3"/>
                </a:solidFill>
              </a:rPr>
              <a:t>RESOURCES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724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Social forestry and agro-forestry.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Development of national parks and game sanctuaries.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Development of botanical gardens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Development of seed banks.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Forest management.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Proper role of government in forest conservation </a:t>
            </a:r>
            <a:endParaRPr lang="en-US" sz="2400" dirty="0">
              <a:latin typeface="Verdana" pitchFamily="34" charset="0"/>
            </a:endParaRPr>
          </a:p>
        </p:txBody>
      </p:sp>
      <p:pic>
        <p:nvPicPr>
          <p:cNvPr id="4" name="Picture 3" descr="http://www.sougi.com/price/p_list/coffin/greenark/images/afforestation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200400"/>
            <a:ext cx="3657600" cy="365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Conservation of forest.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Content Placeholder 3" descr="© Explore Kew Gardens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411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treehugger.com/peru-national-reforestation-campaign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76400"/>
            <a:ext cx="445960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virtualfoundation.org/images/hohippod06/desc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899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DEFORESTATION 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It means reckless or large-scale felling or cutting of trees by man for commercial and other purposes. 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The FAO(Food and Agriculture Organization) of the UN defines ”change of forest with depletion of tree crown cover more than 90%.”</a:t>
            </a:r>
            <a:endParaRPr lang="en-US" sz="2400" dirty="0">
              <a:latin typeface="Verdana" pitchFamily="34" charset="0"/>
            </a:endParaRPr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farm3.static.flickr.com/2056/1845979567_8593d51ccc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0"/>
            <a:ext cx="4572000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http://static.howstuffworks.com/gif/deforestation-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505200"/>
            <a:ext cx="4495800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l_fi" descr="http://cdn.picapp.com/ftp/Images/3/3/3/9/Closeup_of_logs_8904.jpg?adImageId=8462556&amp;imageId=5203019"/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72000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Causes of deforestation.</a:t>
            </a:r>
            <a:b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</a:b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Desertification.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Soil degradation and soil erosion.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Loss of vegetation cover.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Destruction of natural habitat and loss of wildlife.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Changes in climatic condition.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Environmental pollution.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Damage to ecosystem 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Reduction in soil moisture.</a:t>
            </a:r>
          </a:p>
          <a:p>
            <a:pPr>
              <a:buNone/>
            </a:pPr>
            <a:endParaRPr lang="en-US" sz="2400" dirty="0">
              <a:latin typeface="Verdana" pitchFamily="34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arge-img" descr="Canada Forest Fires: Canada Forest Fires: forest ... : Canada Forest Fires Photos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Control of deforestation.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Prevention of human settlement in forest areas. 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Check on expansion of agriculture into forest lands.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Prohibition of setting up of agriculture into forest lands 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Check on reckless cutting of trees.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Controlled mining in forest areas.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Check on construction of large dams in forest areas.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Control on over grazing in forest areas.      </a:t>
            </a:r>
            <a:endParaRPr lang="en-US" sz="2400" dirty="0">
              <a:latin typeface="Verdana" pitchFamily="34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yourforestmanaged.com/_img/lifecycle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399"/>
          </a:xfrm>
        </p:spPr>
        <p:txBody>
          <a:bodyPr>
            <a:prstTxWarp prst="textInflateBottom">
              <a:avLst>
                <a:gd name="adj" fmla="val 7612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THANK YOU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</a:rPr>
              <a:t>Resources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Verdana" pitchFamily="34" charset="0"/>
              </a:rPr>
              <a:t>Meaning of resources:</a:t>
            </a:r>
          </a:p>
          <a:p>
            <a:pPr algn="just"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The term resources was taken to mean only the natural factors or things like mountains, mineral deposit, forests, animal life, soil, water, air etc </a:t>
            </a:r>
            <a:br>
              <a:rPr lang="en-US" sz="2400" dirty="0" smtClean="0">
                <a:latin typeface="Verdana" pitchFamily="34" charset="0"/>
              </a:rPr>
            </a:br>
            <a:r>
              <a:rPr lang="en-US" sz="2400" dirty="0" smtClean="0">
                <a:latin typeface="Verdana" pitchFamily="34" charset="0"/>
              </a:rPr>
              <a:t>‘Resource’ was used to refer to only natural resources.</a:t>
            </a:r>
          </a:p>
          <a:p>
            <a:pPr algn="just">
              <a:buBlip>
                <a:blip r:embed="rId3"/>
              </a:buBlip>
            </a:pPr>
            <a:r>
              <a:rPr lang="en-US" sz="2400" dirty="0" smtClean="0">
                <a:latin typeface="Verdana" pitchFamily="34" charset="0"/>
              </a:rPr>
              <a:t>This term was taken to mean all natural phenomenon or factors, whether they are useful to man or not.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>
              <a:buFont typeface="Lucida Sans Unicode" pitchFamily="34" charset="0"/>
              <a:buChar char="€"/>
            </a:pPr>
            <a:r>
              <a:rPr lang="en-US" sz="2400" dirty="0" smtClean="0">
                <a:latin typeface="Verdana" pitchFamily="34" charset="0"/>
              </a:rPr>
              <a:t>Today resources is taken to  mean only those natural, human and cultural factors which satisfy human wants and contribute to human welfare</a:t>
            </a:r>
          </a:p>
          <a:p>
            <a:pPr algn="just">
              <a:buNone/>
            </a:pPr>
            <a:r>
              <a:rPr lang="en-US" sz="2400" dirty="0" smtClean="0">
                <a:latin typeface="Verdana" pitchFamily="34" charset="0"/>
              </a:rPr>
              <a:t> </a:t>
            </a:r>
          </a:p>
          <a:p>
            <a:pPr algn="just">
              <a:buFont typeface="Lucida Sans Unicode" pitchFamily="34" charset="0"/>
              <a:buChar char="€"/>
            </a:pPr>
            <a:r>
              <a:rPr lang="en-US" sz="2400" dirty="0" smtClean="0">
                <a:latin typeface="Verdana" pitchFamily="34" charset="0"/>
              </a:rPr>
              <a:t> The modern meaning of the term “</a:t>
            </a:r>
            <a:r>
              <a:rPr lang="en-US" sz="2400" u="sng" dirty="0" smtClean="0">
                <a:latin typeface="Verdana" pitchFamily="34" charset="0"/>
              </a:rPr>
              <a:t>resources</a:t>
            </a:r>
            <a:r>
              <a:rPr lang="en-US" sz="2400" dirty="0" smtClean="0">
                <a:latin typeface="Verdana" pitchFamily="34" charset="0"/>
              </a:rPr>
              <a:t>” is given Prof.Zimmermann as </a:t>
            </a:r>
            <a:r>
              <a:rPr lang="en-US" sz="2400" b="1" dirty="0" smtClean="0">
                <a:latin typeface="Verdana" pitchFamily="34" charset="0"/>
              </a:rPr>
              <a:t>“A means of attaining given ends, the ends being satisfaction of human wants and attainment of social objectives”.</a:t>
            </a:r>
          </a:p>
          <a:p>
            <a:pPr algn="just">
              <a:buNone/>
            </a:pPr>
            <a:endParaRPr lang="en-US" sz="2400" b="1" dirty="0" smtClean="0">
              <a:latin typeface="Verdana" pitchFamily="34" charset="0"/>
            </a:endParaRPr>
          </a:p>
          <a:p>
            <a:pPr algn="just">
              <a:buFont typeface="Lucida Sans Unicode" pitchFamily="34" charset="0"/>
              <a:buChar char="€"/>
            </a:pPr>
            <a:r>
              <a:rPr lang="en-US" sz="2400" dirty="0" smtClean="0">
                <a:latin typeface="Verdana" pitchFamily="34" charset="0"/>
              </a:rPr>
              <a:t>According to B.S.Negi, </a:t>
            </a:r>
            <a:r>
              <a:rPr lang="en-US" sz="2400" b="1" dirty="0" smtClean="0">
                <a:latin typeface="Verdana" pitchFamily="34" charset="0"/>
              </a:rPr>
              <a:t>“Resources are those aspects of mans environment which facilitate the satisfaction of human wants and the attainment of social objectives”</a:t>
            </a:r>
            <a:endParaRPr lang="en-US" sz="24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FOREST RESOURCE 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Meaning of the forest:</a:t>
            </a:r>
          </a:p>
          <a:p>
            <a:pPr algn="just"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  term “forest ”is derived from the latin word “foris” meaning outside. Originally ,it is uncultivated and uninhabitated  village boundary consisting of natural plants, i.e., trees and grasses .</a:t>
            </a:r>
          </a:p>
          <a:p>
            <a:pPr algn="just"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It means an association of plants , natural or cultivated, predominantly trees. </a:t>
            </a:r>
          </a:p>
          <a:p>
            <a:pPr algn="just"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In the words of Allen and Shorpe, </a:t>
            </a:r>
            <a:r>
              <a:rPr lang="en-US" sz="2000" b="1" dirty="0" smtClean="0">
                <a:latin typeface="Verdana" pitchFamily="34" charset="0"/>
              </a:rPr>
              <a:t>“Forest is a community of trees and associated organism covering a considerable area, utilizing air, water and minerals to attain maturity and to reproduce and capable of furnishing mankind with indispensable  products and services”</a:t>
            </a:r>
            <a:endParaRPr lang="en-US" sz="20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orissalinks.com/orissagrowth/wp-content/uploads/image/20080216%20india%20forest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faculty.washington.edu/toths/JapanErdo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rPr>
              <a:t>Uses of forest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timber for house-building, ship-building, bridges, railway carriages</a:t>
            </a:r>
            <a:r>
              <a:rPr lang="en-US" sz="2000" smtClean="0">
                <a:latin typeface="Verdana" pitchFamily="34" charset="0"/>
              </a:rPr>
              <a:t>, furniture </a:t>
            </a:r>
            <a:r>
              <a:rPr lang="en-US" sz="2000" dirty="0" smtClean="0">
                <a:latin typeface="Verdana" pitchFamily="34" charset="0"/>
              </a:rPr>
              <a:t>etc. 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supply fire wood and charcoal for fuel in homes and in industries.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wood pulp for the paper and rayon industries.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honey for food and medicines.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bee wax for candles, medicines, shoe-making etc.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canes for baskets, mats, chairs, ropes, walking sticks and umbrella handles.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sandal wood for carved boxes and small domestic articles 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tanning materials in the form of wood, barks, leaves, roots,  and fruits for tanning hides and skin. </a:t>
            </a:r>
          </a:p>
          <a:p>
            <a:pPr>
              <a:buNone/>
            </a:pP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452596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corks for bottle-stoppers.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camphor for medicines.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rubber for rubber industries.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balata for the preparation of sea cables and machine belts. 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edible fruits.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</a:t>
            </a:r>
            <a:r>
              <a:rPr lang="en-US" sz="2000" dirty="0" err="1" smtClean="0">
                <a:latin typeface="Verdana" pitchFamily="34" charset="0"/>
              </a:rPr>
              <a:t>fibres</a:t>
            </a:r>
            <a:r>
              <a:rPr lang="en-US" sz="2000" dirty="0" smtClean="0">
                <a:latin typeface="Verdana" pitchFamily="34" charset="0"/>
              </a:rPr>
              <a:t>.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Verdana" pitchFamily="34" charset="0"/>
              </a:rPr>
              <a:t>They provide grasses for the grazing of animals, thatching  </a:t>
            </a:r>
            <a:endParaRPr lang="en-US" sz="2000" dirty="0">
              <a:latin typeface="Verdana" pitchFamily="34" charset="0"/>
            </a:endParaRPr>
          </a:p>
        </p:txBody>
      </p:sp>
      <p:pic>
        <p:nvPicPr>
          <p:cNvPr id="4" name="il_fi" descr="http://ny-image0.etsy.com/il_fullxfull.95383300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257550"/>
            <a:ext cx="4533900" cy="3600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l_fi" descr="http://www.garden.ie/img/design/335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200400"/>
            <a:ext cx="4267200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1010</Words>
  <Application>Microsoft Office PowerPoint</Application>
  <PresentationFormat>On-screen Show (4:3)</PresentationFormat>
  <Paragraphs>105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Resources</vt:lpstr>
      <vt:lpstr>Slide 4</vt:lpstr>
      <vt:lpstr>FOREST RESOURCE </vt:lpstr>
      <vt:lpstr>Slide 6</vt:lpstr>
      <vt:lpstr>Slide 7</vt:lpstr>
      <vt:lpstr>Uses of forest </vt:lpstr>
      <vt:lpstr>Slide 9</vt:lpstr>
      <vt:lpstr>Slide 10</vt:lpstr>
      <vt:lpstr>Indirect uses of forest.</vt:lpstr>
      <vt:lpstr>Slide 12</vt:lpstr>
      <vt:lpstr>Slide 13</vt:lpstr>
      <vt:lpstr>Depletion of forest resource. </vt:lpstr>
      <vt:lpstr>The main reasons for large scale depletion of forest.</vt:lpstr>
      <vt:lpstr>Slide 16</vt:lpstr>
      <vt:lpstr>Adverse effects of depletion of trees </vt:lpstr>
      <vt:lpstr>Slide 18</vt:lpstr>
      <vt:lpstr>Conservation of Forest.</vt:lpstr>
      <vt:lpstr>Slide 20</vt:lpstr>
      <vt:lpstr>Conservation of forest. </vt:lpstr>
      <vt:lpstr>Slide 22</vt:lpstr>
      <vt:lpstr>DEFORESTATION </vt:lpstr>
      <vt:lpstr>Slide 24</vt:lpstr>
      <vt:lpstr>Causes of deforestation. </vt:lpstr>
      <vt:lpstr>Slide 26</vt:lpstr>
      <vt:lpstr>Control of deforestation.</vt:lpstr>
      <vt:lpstr>Slide 28</vt:lpstr>
      <vt:lpstr>Slide 29</vt:lpstr>
    </vt:vector>
  </TitlesOfParts>
  <Company>-------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RESOURCES</dc:title>
  <dc:subject>ENVIRONMENTAL STUDIES SEMINAR</dc:subject>
  <dc:creator>POOJA.B</dc:creator>
  <cp:lastModifiedBy>user</cp:lastModifiedBy>
  <cp:revision>95</cp:revision>
  <dcterms:created xsi:type="dcterms:W3CDTF">2011-02-27T00:56:19Z</dcterms:created>
  <dcterms:modified xsi:type="dcterms:W3CDTF">2019-03-28T05:30:34Z</dcterms:modified>
</cp:coreProperties>
</file>