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73" r:id="rId4"/>
    <p:sldId id="257" r:id="rId5"/>
    <p:sldId id="271" r:id="rId6"/>
    <p:sldId id="270" r:id="rId7"/>
    <p:sldId id="272" r:id="rId8"/>
    <p:sldId id="259" r:id="rId9"/>
    <p:sldId id="260" r:id="rId10"/>
    <p:sldId id="261"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9DC1C8E-6DBB-4669-A9C3-896B7B3B7249}" type="datetimeFigureOut">
              <a:rPr lang="en-US" smtClean="0"/>
              <a:t>4/25/2019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704509F-4CD9-4D9E-B6B1-F75A6B4578B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DC1C8E-6DBB-4669-A9C3-896B7B3B7249}"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4509F-4CD9-4D9E-B6B1-F75A6B4578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DC1C8E-6DBB-4669-A9C3-896B7B3B7249}"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4509F-4CD9-4D9E-B6B1-F75A6B4578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DC1C8E-6DBB-4669-A9C3-896B7B3B7249}"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4509F-4CD9-4D9E-B6B1-F75A6B4578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9DC1C8E-6DBB-4669-A9C3-896B7B3B7249}"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4509F-4CD9-4D9E-B6B1-F75A6B4578B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9DC1C8E-6DBB-4669-A9C3-896B7B3B7249}"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4509F-4CD9-4D9E-B6B1-F75A6B4578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9DC1C8E-6DBB-4669-A9C3-896B7B3B7249}"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4509F-4CD9-4D9E-B6B1-F75A6B4578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DC1C8E-6DBB-4669-A9C3-896B7B3B7249}"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4509F-4CD9-4D9E-B6B1-F75A6B4578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C1C8E-6DBB-4669-A9C3-896B7B3B7249}"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4509F-4CD9-4D9E-B6B1-F75A6B4578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9DC1C8E-6DBB-4669-A9C3-896B7B3B7249}"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4509F-4CD9-4D9E-B6B1-F75A6B4578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DC1C8E-6DBB-4669-A9C3-896B7B3B7249}"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704509F-4CD9-4D9E-B6B1-F75A6B4578B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9DC1C8E-6DBB-4669-A9C3-896B7B3B7249}" type="datetimeFigureOut">
              <a:rPr lang="en-US" smtClean="0"/>
              <a:t>4/25/2019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704509F-4CD9-4D9E-B6B1-F75A6B4578B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HUMAN POPULATION &amp; ENVIRONMENT</a:t>
            </a:r>
            <a:endParaRPr lang="en-US" dirty="0"/>
          </a:p>
        </p:txBody>
      </p:sp>
      <p:sp>
        <p:nvSpPr>
          <p:cNvPr id="3" name="Subtitle 2"/>
          <p:cNvSpPr>
            <a:spLocks noGrp="1"/>
          </p:cNvSpPr>
          <p:nvPr>
            <p:ph type="subTitle" idx="1"/>
          </p:nvPr>
        </p:nvSpPr>
        <p:spPr/>
        <p:txBody>
          <a:bodyPr/>
          <a:lstStyle/>
          <a:p>
            <a:r>
              <a:rPr lang="en-US" dirty="0" smtClean="0"/>
              <a:t>Prepared by Sir Evan </a:t>
            </a:r>
            <a:r>
              <a:rPr lang="en-US" dirty="0" err="1" smtClean="0"/>
              <a:t>Diengdoh</a:t>
            </a:r>
            <a:endParaRPr lang="en-US" dirty="0"/>
          </a:p>
        </p:txBody>
      </p:sp>
    </p:spTree>
    <p:extLst>
      <p:ext uri="{BB962C8B-B14F-4D97-AF65-F5344CB8AC3E}">
        <p14:creationId xmlns:p14="http://schemas.microsoft.com/office/powerpoint/2010/main" val="2898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&amp; MEANS…</a:t>
            </a:r>
            <a:endParaRPr lang="en-US" dirty="0"/>
          </a:p>
        </p:txBody>
      </p:sp>
      <p:sp>
        <p:nvSpPr>
          <p:cNvPr id="3" name="Content Placeholder 2"/>
          <p:cNvSpPr>
            <a:spLocks noGrp="1"/>
          </p:cNvSpPr>
          <p:nvPr>
            <p:ph idx="1"/>
          </p:nvPr>
        </p:nvSpPr>
        <p:spPr/>
        <p:txBody>
          <a:bodyPr/>
          <a:lstStyle/>
          <a:p>
            <a:r>
              <a:rPr lang="en-US" dirty="0" smtClean="0"/>
              <a:t>Awareness.</a:t>
            </a:r>
          </a:p>
          <a:p>
            <a:r>
              <a:rPr lang="en-US" dirty="0" smtClean="0"/>
              <a:t>Print and electronic media.</a:t>
            </a:r>
          </a:p>
          <a:p>
            <a:r>
              <a:rPr lang="en-US" dirty="0" smtClean="0"/>
              <a:t>Edutainment.</a:t>
            </a:r>
          </a:p>
          <a:p>
            <a:pPr marL="0" indent="0">
              <a:buNone/>
            </a:pPr>
            <a:endParaRPr lang="en-US" dirty="0" smtClean="0"/>
          </a:p>
          <a:p>
            <a:endParaRPr lang="en-US" dirty="0"/>
          </a:p>
        </p:txBody>
      </p:sp>
    </p:spTree>
    <p:extLst>
      <p:ext uri="{BB962C8B-B14F-4D97-AF65-F5344CB8AC3E}">
        <p14:creationId xmlns:p14="http://schemas.microsoft.com/office/powerpoint/2010/main" val="143285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THANK YOU</a:t>
            </a:r>
            <a:endParaRPr lang="en-US" dirty="0"/>
          </a:p>
        </p:txBody>
      </p:sp>
      <p:sp>
        <p:nvSpPr>
          <p:cNvPr id="2" name="Text Placeholder 1"/>
          <p:cNvSpPr>
            <a:spLocks noGrp="1"/>
          </p:cNvSpPr>
          <p:nvPr>
            <p:ph type="body" idx="1"/>
          </p:nvPr>
        </p:nvSpPr>
        <p:spPr/>
        <p:txBody>
          <a:bodyPr/>
          <a:lstStyle/>
          <a:p>
            <a:r>
              <a:rPr lang="en-US" smtClean="0"/>
              <a:t>Any Question???</a:t>
            </a:r>
            <a:endParaRPr lang="en-US" dirty="0"/>
          </a:p>
        </p:txBody>
      </p:sp>
    </p:spTree>
    <p:extLst>
      <p:ext uri="{BB962C8B-B14F-4D97-AF65-F5344CB8AC3E}">
        <p14:creationId xmlns:p14="http://schemas.microsoft.com/office/powerpoint/2010/main" val="1343742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GROWTH</a:t>
            </a:r>
            <a:endParaRPr lang="en-US" dirty="0"/>
          </a:p>
        </p:txBody>
      </p:sp>
      <p:sp>
        <p:nvSpPr>
          <p:cNvPr id="3" name="Content Placeholder 2"/>
          <p:cNvSpPr>
            <a:spLocks noGrp="1"/>
          </p:cNvSpPr>
          <p:nvPr>
            <p:ph idx="1"/>
          </p:nvPr>
        </p:nvSpPr>
        <p:spPr/>
        <p:txBody>
          <a:bodyPr>
            <a:normAutofit/>
          </a:bodyPr>
          <a:lstStyle/>
          <a:p>
            <a:r>
              <a:rPr lang="en-US" dirty="0" smtClean="0"/>
              <a:t>Human population growth increased from:</a:t>
            </a:r>
          </a:p>
          <a:p>
            <a:pPr>
              <a:buFont typeface="Wingdings" pitchFamily="2" charset="2"/>
              <a:buChar char="ü"/>
            </a:pPr>
            <a:r>
              <a:rPr lang="en-US" dirty="0" smtClean="0"/>
              <a:t>1 to 2 billion, in 123 years.</a:t>
            </a:r>
          </a:p>
          <a:p>
            <a:pPr>
              <a:buFont typeface="Wingdings" pitchFamily="2" charset="2"/>
              <a:buChar char="ü"/>
            </a:pPr>
            <a:r>
              <a:rPr lang="en-US" dirty="0" smtClean="0"/>
              <a:t>2 to 3 billion, in 33 years.</a:t>
            </a:r>
          </a:p>
          <a:p>
            <a:pPr>
              <a:buFont typeface="Wingdings" pitchFamily="2" charset="2"/>
              <a:buChar char="ü"/>
            </a:pPr>
            <a:r>
              <a:rPr lang="en-US" dirty="0" smtClean="0"/>
              <a:t>3 to 4 billion, in 14 years.</a:t>
            </a:r>
          </a:p>
          <a:p>
            <a:pPr>
              <a:buFont typeface="Wingdings" pitchFamily="2" charset="2"/>
              <a:buChar char="ü"/>
            </a:pPr>
            <a:r>
              <a:rPr lang="en-US" dirty="0" smtClean="0"/>
              <a:t>4 to 5 billion, in 13 years.</a:t>
            </a:r>
          </a:p>
          <a:p>
            <a:pPr>
              <a:buFont typeface="Wingdings" pitchFamily="2" charset="2"/>
              <a:buChar char="ü"/>
            </a:pPr>
            <a:r>
              <a:rPr lang="en-US" dirty="0" smtClean="0"/>
              <a:t>5 to 6 billion, in 11 years.</a:t>
            </a:r>
          </a:p>
          <a:p>
            <a:pPr marL="0" indent="0">
              <a:buNone/>
            </a:pPr>
            <a:r>
              <a:rPr lang="en-US" dirty="0" smtClean="0"/>
              <a:t>Not the census figures alone that need to be stressed but the impact of natural resources on rapid increase population.</a:t>
            </a:r>
            <a:endParaRPr lang="en-US" dirty="0"/>
          </a:p>
        </p:txBody>
      </p:sp>
    </p:spTree>
    <p:extLst>
      <p:ext uri="{BB962C8B-B14F-4D97-AF65-F5344CB8AC3E}">
        <p14:creationId xmlns:p14="http://schemas.microsoft.com/office/powerpoint/2010/main" val="288261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153400" cy="819912"/>
          </a:xfrm>
        </p:spPr>
        <p:txBody>
          <a:bodyPr/>
          <a:lstStyle/>
          <a:p>
            <a:r>
              <a:rPr lang="en-US" dirty="0" smtClean="0"/>
              <a:t>World population</a:t>
            </a:r>
            <a:endParaRPr lang="en-US" dirty="0"/>
          </a:p>
        </p:txBody>
      </p:sp>
      <p:pic>
        <p:nvPicPr>
          <p:cNvPr id="4" name="Content Placeholder 3" descr="http://nwdistrict.ifas.ufl.edu/phag/files/2016/03/Census-Bureau-World-population-growth-chart.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52600"/>
            <a:ext cx="8229600" cy="4343400"/>
          </a:xfrm>
          <a:prstGeom prst="rect">
            <a:avLst/>
          </a:prstGeom>
          <a:noFill/>
          <a:ln>
            <a:noFill/>
          </a:ln>
        </p:spPr>
      </p:pic>
    </p:spTree>
    <p:extLst>
      <p:ext uri="{BB962C8B-B14F-4D97-AF65-F5344CB8AC3E}">
        <p14:creationId xmlns:p14="http://schemas.microsoft.com/office/powerpoint/2010/main" val="836985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1066800"/>
          </a:xfrm>
        </p:spPr>
        <p:txBody>
          <a:bodyPr>
            <a:normAutofit fontScale="90000"/>
          </a:bodyPr>
          <a:lstStyle/>
          <a:p>
            <a:r>
              <a:rPr lang="en-US" dirty="0" smtClean="0"/>
              <a:t>POPULATION GROWTH, VARIATIONS AMONG NATIONS</a:t>
            </a:r>
            <a:endParaRPr lang="en-US" dirty="0"/>
          </a:p>
        </p:txBody>
      </p:sp>
      <p:sp>
        <p:nvSpPr>
          <p:cNvPr id="3" name="Content Placeholder 2"/>
          <p:cNvSpPr>
            <a:spLocks noGrp="1"/>
          </p:cNvSpPr>
          <p:nvPr>
            <p:ph idx="1"/>
          </p:nvPr>
        </p:nvSpPr>
        <p:spPr>
          <a:xfrm>
            <a:off x="152400" y="1219200"/>
            <a:ext cx="8991600" cy="5638800"/>
          </a:xfrm>
        </p:spPr>
        <p:txBody>
          <a:bodyPr>
            <a:normAutofit/>
          </a:bodyPr>
          <a:lstStyle/>
          <a:p>
            <a:r>
              <a:rPr lang="en-US" dirty="0" smtClean="0"/>
              <a:t>According </a:t>
            </a:r>
            <a:r>
              <a:rPr lang="en-US" dirty="0"/>
              <a:t>to </a:t>
            </a:r>
            <a:r>
              <a:rPr lang="en-US" dirty="0" smtClean="0"/>
              <a:t>the United </a:t>
            </a:r>
            <a:r>
              <a:rPr lang="en-US" dirty="0"/>
              <a:t>Nations, Department of Economic and Social Affairs, Population Division </a:t>
            </a:r>
            <a:r>
              <a:rPr lang="en-US" dirty="0" smtClean="0"/>
              <a:t>, </a:t>
            </a:r>
            <a:r>
              <a:rPr lang="en-US" dirty="0"/>
              <a:t>the world’s population numbered nearly 7.6 billion as of </a:t>
            </a:r>
            <a:r>
              <a:rPr lang="en-US" dirty="0" smtClean="0"/>
              <a:t>mid-2017 </a:t>
            </a:r>
          </a:p>
        </p:txBody>
      </p:sp>
      <p:pic>
        <p:nvPicPr>
          <p:cNvPr id="4" name="Content Placeholder 3" descr="C:\Users\Acer\Desktop\atlas_ry0XD4WHW@2x.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514600"/>
            <a:ext cx="8153400" cy="3962400"/>
          </a:xfrm>
          <a:prstGeom prst="rect">
            <a:avLst/>
          </a:prstGeom>
          <a:noFill/>
          <a:ln>
            <a:noFill/>
          </a:ln>
        </p:spPr>
      </p:pic>
    </p:spTree>
    <p:extLst>
      <p:ext uri="{BB962C8B-B14F-4D97-AF65-F5344CB8AC3E}">
        <p14:creationId xmlns:p14="http://schemas.microsoft.com/office/powerpoint/2010/main" val="73061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791200"/>
          </a:xfrm>
        </p:spPr>
        <p:txBody>
          <a:bodyPr/>
          <a:lstStyle/>
          <a:p>
            <a:endParaRPr lang="en-US" dirty="0" smtClean="0"/>
          </a:p>
          <a:p>
            <a:r>
              <a:rPr lang="en-US" dirty="0" smtClean="0"/>
              <a:t>China and </a:t>
            </a:r>
            <a:r>
              <a:rPr lang="en-US" dirty="0"/>
              <a:t>India </a:t>
            </a:r>
            <a:r>
              <a:rPr lang="en-US" dirty="0" smtClean="0"/>
              <a:t> </a:t>
            </a:r>
            <a:r>
              <a:rPr lang="en-US" dirty="0"/>
              <a:t>remain the two most populous countries of the world</a:t>
            </a:r>
          </a:p>
          <a:p>
            <a:endParaRPr lang="en-US" dirty="0" smtClean="0"/>
          </a:p>
          <a:p>
            <a:r>
              <a:rPr lang="en-US" dirty="0" smtClean="0"/>
              <a:t>Global </a:t>
            </a:r>
            <a:r>
              <a:rPr lang="en-US" dirty="0"/>
              <a:t>human population is growing by 1.10 per cent per year, yielding an additional 83 million people </a:t>
            </a:r>
            <a:r>
              <a:rPr lang="en-US" dirty="0" smtClean="0"/>
              <a:t>annually.</a:t>
            </a:r>
          </a:p>
          <a:p>
            <a:endParaRPr lang="en-US" dirty="0" smtClean="0"/>
          </a:p>
          <a:p>
            <a:r>
              <a:rPr lang="en-US" dirty="0" smtClean="0"/>
              <a:t>The </a:t>
            </a:r>
            <a:r>
              <a:rPr lang="en-US" dirty="0"/>
              <a:t>world’s population is projected to increase by slightly more than one billion people over the next 13 years, reaching 8.6 billion in 2030 (United Nations, Department of Economic and Social Affairs, Population Division (2017))</a:t>
            </a:r>
          </a:p>
          <a:p>
            <a:endParaRPr lang="en-US" dirty="0"/>
          </a:p>
        </p:txBody>
      </p:sp>
    </p:spTree>
    <p:extLst>
      <p:ext uri="{BB962C8B-B14F-4D97-AF65-F5344CB8AC3E}">
        <p14:creationId xmlns:p14="http://schemas.microsoft.com/office/powerpoint/2010/main" val="2266701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a:t>Growth of population have led to a lot of environmental problems. </a:t>
            </a:r>
          </a:p>
          <a:p>
            <a:endParaRPr lang="en-US" dirty="0" smtClean="0"/>
          </a:p>
          <a:p>
            <a:r>
              <a:rPr lang="en-US" dirty="0" smtClean="0"/>
              <a:t>Due </a:t>
            </a:r>
            <a:r>
              <a:rPr lang="en-US" dirty="0"/>
              <a:t>to the changing climate conditions and famines there is decrease production of per capita of agricultural produce at the global level. In some countries, food shortage has become a permanent feature. </a:t>
            </a:r>
            <a:r>
              <a:rPr lang="en-US" dirty="0" err="1"/>
              <a:t>Eg</a:t>
            </a:r>
            <a:r>
              <a:rPr lang="en-US" dirty="0"/>
              <a:t>: </a:t>
            </a:r>
            <a:r>
              <a:rPr lang="en-US" dirty="0" smtClean="0"/>
              <a:t>malnutrition in South </a:t>
            </a:r>
            <a:r>
              <a:rPr lang="en-US" dirty="0"/>
              <a:t>Africa.</a:t>
            </a:r>
          </a:p>
          <a:p>
            <a:endParaRPr lang="en-US" dirty="0"/>
          </a:p>
        </p:txBody>
      </p:sp>
    </p:spTree>
    <p:extLst>
      <p:ext uri="{BB962C8B-B14F-4D97-AF65-F5344CB8AC3E}">
        <p14:creationId xmlns:p14="http://schemas.microsoft.com/office/powerpoint/2010/main" val="982880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PROBLEMS OF POPULATION GROWTH</a:t>
            </a:r>
            <a:endParaRPr lang="en-US" dirty="0"/>
          </a:p>
        </p:txBody>
      </p:sp>
      <p:sp>
        <p:nvSpPr>
          <p:cNvPr id="3" name="Content Placeholder 2"/>
          <p:cNvSpPr>
            <a:spLocks noGrp="1"/>
          </p:cNvSpPr>
          <p:nvPr>
            <p:ph idx="1"/>
          </p:nvPr>
        </p:nvSpPr>
        <p:spPr/>
        <p:txBody>
          <a:bodyPr/>
          <a:lstStyle/>
          <a:p>
            <a:r>
              <a:rPr lang="en-US" dirty="0" smtClean="0"/>
              <a:t>Food and water shortage </a:t>
            </a:r>
          </a:p>
          <a:p>
            <a:r>
              <a:rPr lang="en-US" dirty="0" smtClean="0"/>
              <a:t>Unemployment.</a:t>
            </a:r>
          </a:p>
          <a:p>
            <a:r>
              <a:rPr lang="en-US" dirty="0" smtClean="0"/>
              <a:t>Poverty.</a:t>
            </a:r>
          </a:p>
          <a:p>
            <a:r>
              <a:rPr lang="en-US" dirty="0" smtClean="0"/>
              <a:t>Illiteracy.</a:t>
            </a:r>
          </a:p>
          <a:p>
            <a:r>
              <a:rPr lang="en-US" dirty="0" smtClean="0"/>
              <a:t>Slums.</a:t>
            </a:r>
          </a:p>
          <a:p>
            <a:pPr marL="0" indent="0">
              <a:buNone/>
            </a:pPr>
            <a:endParaRPr lang="en-US" dirty="0"/>
          </a:p>
        </p:txBody>
      </p:sp>
    </p:spTree>
    <p:extLst>
      <p:ext uri="{BB962C8B-B14F-4D97-AF65-F5344CB8AC3E}">
        <p14:creationId xmlns:p14="http://schemas.microsoft.com/office/powerpoint/2010/main" val="219183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371600"/>
          </a:xfrm>
        </p:spPr>
        <p:txBody>
          <a:bodyPr>
            <a:normAutofit fontScale="90000"/>
          </a:bodyPr>
          <a:lstStyle/>
          <a:p>
            <a:r>
              <a:rPr lang="en-US" dirty="0" smtClean="0"/>
              <a:t>POPULATION EXPLOSION. The </a:t>
            </a:r>
            <a:r>
              <a:rPr lang="en-US" dirty="0"/>
              <a:t>n</a:t>
            </a:r>
            <a:r>
              <a:rPr lang="en-US" dirty="0" smtClean="0"/>
              <a:t>eed for Family Welfare </a:t>
            </a:r>
            <a:r>
              <a:rPr lang="en-US" dirty="0" err="1" smtClean="0"/>
              <a:t>Programme</a:t>
            </a:r>
            <a:endParaRPr lang="en-US" dirty="0"/>
          </a:p>
        </p:txBody>
      </p:sp>
      <p:sp>
        <p:nvSpPr>
          <p:cNvPr id="3" name="Content Placeholder 2"/>
          <p:cNvSpPr>
            <a:spLocks noGrp="1"/>
          </p:cNvSpPr>
          <p:nvPr>
            <p:ph idx="1"/>
          </p:nvPr>
        </p:nvSpPr>
        <p:spPr/>
        <p:txBody>
          <a:bodyPr/>
          <a:lstStyle/>
          <a:p>
            <a:r>
              <a:rPr lang="en-US" dirty="0" smtClean="0"/>
              <a:t>In response to population growth, India seriously took an initiative on Family Planning </a:t>
            </a:r>
            <a:r>
              <a:rPr lang="en-US" dirty="0" err="1" smtClean="0"/>
              <a:t>Programme</a:t>
            </a:r>
            <a:r>
              <a:rPr lang="en-US" dirty="0"/>
              <a:t> </a:t>
            </a:r>
            <a:r>
              <a:rPr lang="en-US" dirty="0" smtClean="0"/>
              <a:t>later rename as Family Welfare </a:t>
            </a:r>
            <a:r>
              <a:rPr lang="en-US" dirty="0" err="1" smtClean="0"/>
              <a:t>Programme</a:t>
            </a:r>
            <a:r>
              <a:rPr lang="en-US" dirty="0" smtClean="0"/>
              <a:t>:</a:t>
            </a:r>
          </a:p>
          <a:p>
            <a:pPr>
              <a:buFont typeface="Wingdings" pitchFamily="2" charset="2"/>
              <a:buChar char="Ø"/>
            </a:pPr>
            <a:endParaRPr lang="en-US" dirty="0" smtClean="0"/>
          </a:p>
          <a:p>
            <a:pPr>
              <a:buFont typeface="Wingdings" pitchFamily="2" charset="2"/>
              <a:buChar char="Ø"/>
            </a:pPr>
            <a:r>
              <a:rPr lang="en-US" dirty="0" smtClean="0"/>
              <a:t>Slogans such as “Hum do </a:t>
            </a:r>
            <a:r>
              <a:rPr lang="en-US" dirty="0" err="1" smtClean="0"/>
              <a:t>hamare</a:t>
            </a:r>
            <a:r>
              <a:rPr lang="en-US" dirty="0" smtClean="0"/>
              <a:t> do” indicate that each family should not have more than two children. It however has taken several decade to become effective.</a:t>
            </a:r>
          </a:p>
          <a:p>
            <a:pPr>
              <a:buFont typeface="Wingdings" pitchFamily="2" charset="2"/>
              <a:buChar char="Ø"/>
            </a:pPr>
            <a:endParaRPr lang="en-US" dirty="0"/>
          </a:p>
        </p:txBody>
      </p:sp>
    </p:spTree>
    <p:extLst>
      <p:ext uri="{BB962C8B-B14F-4D97-AF65-F5344CB8AC3E}">
        <p14:creationId xmlns:p14="http://schemas.microsoft.com/office/powerpoint/2010/main" val="276322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382000" cy="5181600"/>
          </a:xfrm>
        </p:spPr>
        <p:txBody>
          <a:bodyPr>
            <a:normAutofit/>
          </a:bodyPr>
          <a:lstStyle/>
          <a:p>
            <a:r>
              <a:rPr lang="en-US" dirty="0" smtClean="0"/>
              <a:t>At the global level by the year 2000, 600 million (57%) of women in the reproductive age group, were using some method of contraception.</a:t>
            </a:r>
          </a:p>
          <a:p>
            <a:r>
              <a:rPr lang="en-US" dirty="0" smtClean="0"/>
              <a:t>Temporary methods of family planning include Oral Contraceptive pills, Emergency pills, Intrauterine devices for women and the use of condoms for men.</a:t>
            </a:r>
          </a:p>
          <a:p>
            <a:r>
              <a:rPr lang="en-US" dirty="0" smtClean="0"/>
              <a:t>Permanent methods of family planning includes Vasectomy and </a:t>
            </a:r>
            <a:r>
              <a:rPr lang="en-US" dirty="0" err="1" smtClean="0"/>
              <a:t>Tubectomy</a:t>
            </a:r>
            <a:r>
              <a:rPr lang="en-US" dirty="0" smtClean="0"/>
              <a:t>- (sterilization)</a:t>
            </a:r>
          </a:p>
          <a:p>
            <a:r>
              <a:rPr lang="en-US" dirty="0" smtClean="0"/>
              <a:t>China has been using permanent  sterilization more effectively than any other countries.</a:t>
            </a:r>
            <a:endParaRPr lang="en-US" dirty="0"/>
          </a:p>
        </p:txBody>
      </p:sp>
    </p:spTree>
    <p:extLst>
      <p:ext uri="{BB962C8B-B14F-4D97-AF65-F5344CB8AC3E}">
        <p14:creationId xmlns:p14="http://schemas.microsoft.com/office/powerpoint/2010/main" val="184234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1374</TotalTime>
  <Words>421</Words>
  <Application>Microsoft Office PowerPoint</Application>
  <PresentationFormat>On-screen Show (4:3)</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HUMAN POPULATION &amp; ENVIRONMENT</vt:lpstr>
      <vt:lpstr>POPULATION GROWTH</vt:lpstr>
      <vt:lpstr>World population</vt:lpstr>
      <vt:lpstr>POPULATION GROWTH, VARIATIONS AMONG NATIONS</vt:lpstr>
      <vt:lpstr>PowerPoint Presentation</vt:lpstr>
      <vt:lpstr>  </vt:lpstr>
      <vt:lpstr>MAJOR PROBLEMS OF POPULATION GROWTH</vt:lpstr>
      <vt:lpstr>POPULATION EXPLOSION. The need for Family Welfare Programme</vt:lpstr>
      <vt:lpstr>PowerPoint Presentation</vt:lpstr>
      <vt:lpstr>WAYS &amp; MEANS…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POPULATION &amp; ENVIRONMENT</dc:title>
  <dc:creator>Acer</dc:creator>
  <cp:lastModifiedBy>Acer</cp:lastModifiedBy>
  <cp:revision>50</cp:revision>
  <dcterms:created xsi:type="dcterms:W3CDTF">2016-04-27T12:23:30Z</dcterms:created>
  <dcterms:modified xsi:type="dcterms:W3CDTF">2019-04-25T04:04:24Z</dcterms:modified>
</cp:coreProperties>
</file>