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DF2CA-C0A8-4976-9180-6F355B48D0CC}" v="811" dt="2024-04-29T01:48:41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lei Wang" userId="7f7f2b98-7c37-4854-bcfd-684f9312b17c" providerId="ADAL" clId="{207DF2CA-C0A8-4976-9180-6F355B48D0CC}"/>
    <pc:docChg chg="custSel addSld modSld">
      <pc:chgData name="Xuelei Wang" userId="7f7f2b98-7c37-4854-bcfd-684f9312b17c" providerId="ADAL" clId="{207DF2CA-C0A8-4976-9180-6F355B48D0CC}" dt="2024-04-29T01:59:27.965" v="1389" actId="5793"/>
      <pc:docMkLst>
        <pc:docMk/>
      </pc:docMkLst>
      <pc:sldChg chg="addSp delSp modSp new mod">
        <pc:chgData name="Xuelei Wang" userId="7f7f2b98-7c37-4854-bcfd-684f9312b17c" providerId="ADAL" clId="{207DF2CA-C0A8-4976-9180-6F355B48D0CC}" dt="2024-04-29T01:46:09.072" v="826" actId="1037"/>
        <pc:sldMkLst>
          <pc:docMk/>
          <pc:sldMk cId="1081864619" sldId="256"/>
        </pc:sldMkLst>
        <pc:spChg chg="del">
          <ac:chgData name="Xuelei Wang" userId="7f7f2b98-7c37-4854-bcfd-684f9312b17c" providerId="ADAL" clId="{207DF2CA-C0A8-4976-9180-6F355B48D0CC}" dt="2024-04-29T01:05:45.798" v="2" actId="478"/>
          <ac:spMkLst>
            <pc:docMk/>
            <pc:sldMk cId="1081864619" sldId="256"/>
            <ac:spMk id="2" creationId="{C87F4DA5-1EF7-5105-050B-893B3BCCC487}"/>
          </ac:spMkLst>
        </pc:spChg>
        <pc:spChg chg="del">
          <ac:chgData name="Xuelei Wang" userId="7f7f2b98-7c37-4854-bcfd-684f9312b17c" providerId="ADAL" clId="{207DF2CA-C0A8-4976-9180-6F355B48D0CC}" dt="2024-04-29T01:05:43.967" v="1" actId="478"/>
          <ac:spMkLst>
            <pc:docMk/>
            <pc:sldMk cId="1081864619" sldId="256"/>
            <ac:spMk id="3" creationId="{0AC14885-60B7-D4FA-98BB-99FA33EB71D5}"/>
          </ac:spMkLst>
        </pc:spChg>
        <pc:graphicFrameChg chg="add mod modGraphic">
          <ac:chgData name="Xuelei Wang" userId="7f7f2b98-7c37-4854-bcfd-684f9312b17c" providerId="ADAL" clId="{207DF2CA-C0A8-4976-9180-6F355B48D0CC}" dt="2024-04-29T01:46:03.637" v="813"/>
          <ac:graphicFrameMkLst>
            <pc:docMk/>
            <pc:sldMk cId="1081864619" sldId="256"/>
            <ac:graphicFrameMk id="4" creationId="{3FFBC5E4-2F4A-C352-78D3-85ED8C64A617}"/>
          </ac:graphicFrameMkLst>
        </pc:graphicFrameChg>
        <pc:picChg chg="add mod">
          <ac:chgData name="Xuelei Wang" userId="7f7f2b98-7c37-4854-bcfd-684f9312b17c" providerId="ADAL" clId="{207DF2CA-C0A8-4976-9180-6F355B48D0CC}" dt="2024-04-29T01:46:09.072" v="826" actId="1037"/>
          <ac:picMkLst>
            <pc:docMk/>
            <pc:sldMk cId="1081864619" sldId="256"/>
            <ac:picMk id="6" creationId="{60193046-EECF-9B9F-52DE-811E5381AA11}"/>
          </ac:picMkLst>
        </pc:picChg>
      </pc:sldChg>
      <pc:sldChg chg="delSp modSp new mod">
        <pc:chgData name="Xuelei Wang" userId="7f7f2b98-7c37-4854-bcfd-684f9312b17c" providerId="ADAL" clId="{207DF2CA-C0A8-4976-9180-6F355B48D0CC}" dt="2024-04-29T01:59:27.965" v="1389" actId="5793"/>
        <pc:sldMkLst>
          <pc:docMk/>
          <pc:sldMk cId="1388830812" sldId="257"/>
        </pc:sldMkLst>
        <pc:spChg chg="del">
          <ac:chgData name="Xuelei Wang" userId="7f7f2b98-7c37-4854-bcfd-684f9312b17c" providerId="ADAL" clId="{207DF2CA-C0A8-4976-9180-6F355B48D0CC}" dt="2024-04-29T01:46:32.601" v="828" actId="478"/>
          <ac:spMkLst>
            <pc:docMk/>
            <pc:sldMk cId="1388830812" sldId="257"/>
            <ac:spMk id="2" creationId="{EA412849-0C02-47E9-A15F-A1F2F428BDAE}"/>
          </ac:spMkLst>
        </pc:spChg>
        <pc:spChg chg="mod">
          <ac:chgData name="Xuelei Wang" userId="7f7f2b98-7c37-4854-bcfd-684f9312b17c" providerId="ADAL" clId="{207DF2CA-C0A8-4976-9180-6F355B48D0CC}" dt="2024-04-29T01:59:27.965" v="1389" actId="5793"/>
          <ac:spMkLst>
            <pc:docMk/>
            <pc:sldMk cId="1388830812" sldId="257"/>
            <ac:spMk id="3" creationId="{FFFEBBED-D473-7F98-9B20-7A43359E677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D9754-0FDD-4F40-A66F-314E4AAAC8C1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AU"/>
        </a:p>
      </dgm:t>
    </dgm:pt>
    <dgm:pt modelId="{0E70B638-D6D6-4CB1-B9BA-5AB66228A5AB}">
      <dgm:prSet phldrT="[Text]" custT="1"/>
      <dgm:spPr/>
      <dgm:t>
        <a:bodyPr/>
        <a:lstStyle/>
        <a:p>
          <a:r>
            <a:rPr lang="en-AU" sz="1800" dirty="0">
              <a:latin typeface="Arial" panose="020B0604020202020204" pitchFamily="34" charset="0"/>
              <a:cs typeface="Arial" panose="020B0604020202020204" pitchFamily="34" charset="0"/>
            </a:rPr>
            <a:t>QUT-ZSS-2023 (IEC 61850 smart zone substation security datasets)</a:t>
          </a:r>
        </a:p>
      </dgm:t>
    </dgm:pt>
    <dgm:pt modelId="{EB29B33B-8DD5-43E1-8ACC-244A06041A73}" type="parTrans" cxnId="{7DCF5433-F31B-4A4E-96B5-35040CD23762}">
      <dgm:prSet/>
      <dgm:spPr/>
      <dgm:t>
        <a:bodyPr/>
        <a:lstStyle/>
        <a:p>
          <a:endParaRPr lang="en-AU"/>
        </a:p>
      </dgm:t>
    </dgm:pt>
    <dgm:pt modelId="{0D7E48F4-4F69-4BA5-B9EB-CDBA453DCAA5}" type="sibTrans" cxnId="{7DCF5433-F31B-4A4E-96B5-35040CD23762}">
      <dgm:prSet/>
      <dgm:spPr/>
      <dgm:t>
        <a:bodyPr/>
        <a:lstStyle/>
        <a:p>
          <a:endParaRPr lang="en-AU"/>
        </a:p>
      </dgm:t>
    </dgm:pt>
    <dgm:pt modelId="{E3BFB961-692A-4041-A604-10B65F525C75}">
      <dgm:prSet phldrT="[Text]" custT="1"/>
      <dgm:spPr/>
      <dgm:t>
        <a:bodyPr/>
        <a:lstStyle/>
        <a:p>
          <a:r>
            <a:rPr lang="en-AU" sz="1600" b="1" dirty="0">
              <a:latin typeface="Arial" panose="020B0604020202020204" pitchFamily="34" charset="0"/>
              <a:cs typeface="Arial" panose="020B0604020202020204" pitchFamily="34" charset="0"/>
            </a:rPr>
            <a:t>Process bus</a:t>
          </a:r>
        </a:p>
      </dgm:t>
    </dgm:pt>
    <dgm:pt modelId="{6C64516B-D08C-4796-8D40-2FE57D660CC4}" type="parTrans" cxnId="{338AAC69-7641-4F3F-B1B4-05BB43E6F2F2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A1140A-BD55-4F09-A44E-F1BEDD9A0322}" type="sibTrans" cxnId="{338AAC69-7641-4F3F-B1B4-05BB43E6F2F2}">
      <dgm:prSet/>
      <dgm:spPr/>
      <dgm:t>
        <a:bodyPr/>
        <a:lstStyle/>
        <a:p>
          <a:endParaRPr lang="en-AU"/>
        </a:p>
      </dgm:t>
    </dgm:pt>
    <dgm:pt modelId="{2D0E28F7-CCFA-44BA-B1DF-CCE21CD153CE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GOOSE attack datasets</a:t>
          </a:r>
        </a:p>
      </dgm:t>
    </dgm:pt>
    <dgm:pt modelId="{A88464A1-CC59-4F5A-BF06-EA181382322B}" type="parTrans" cxnId="{A9894343-DF60-45A3-89F3-56351554B29A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0E8E00-B6BE-46DD-932C-92B2CDC86DFD}" type="sibTrans" cxnId="{A9894343-DF60-45A3-89F3-56351554B29A}">
      <dgm:prSet/>
      <dgm:spPr/>
      <dgm:t>
        <a:bodyPr/>
        <a:lstStyle/>
        <a:p>
          <a:endParaRPr lang="en-AU"/>
        </a:p>
      </dgm:t>
    </dgm:pt>
    <dgm:pt modelId="{9788F448-50B5-49F4-8260-918856A8AC48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SV attack datasets</a:t>
          </a:r>
        </a:p>
      </dgm:t>
    </dgm:pt>
    <dgm:pt modelId="{6947B681-3F65-4F2D-877A-D744EA59F7C8}" type="parTrans" cxnId="{3E0E3200-154E-4DA4-BC5F-6DE5C0BE5DC5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02D529-793F-48F1-8A36-491EFE9D5DC8}" type="sibTrans" cxnId="{3E0E3200-154E-4DA4-BC5F-6DE5C0BE5DC5}">
      <dgm:prSet/>
      <dgm:spPr/>
      <dgm:t>
        <a:bodyPr/>
        <a:lstStyle/>
        <a:p>
          <a:endParaRPr lang="en-AU"/>
        </a:p>
      </dgm:t>
    </dgm:pt>
    <dgm:pt modelId="{4EAC42D5-3209-4FEB-9065-915234860982}">
      <dgm:prSet phldrT="[Text]" custT="1"/>
      <dgm:spPr/>
      <dgm:t>
        <a:bodyPr/>
        <a:lstStyle/>
        <a:p>
          <a:r>
            <a:rPr lang="en-AU" sz="1600" b="1" dirty="0">
              <a:latin typeface="Arial" panose="020B0604020202020204" pitchFamily="34" charset="0"/>
              <a:cs typeface="Arial" panose="020B0604020202020204" pitchFamily="34" charset="0"/>
            </a:rPr>
            <a:t>Station bus</a:t>
          </a:r>
        </a:p>
      </dgm:t>
    </dgm:pt>
    <dgm:pt modelId="{D81836F2-0E9E-49BB-977A-17C30EE584C1}" type="parTrans" cxnId="{02B1B9C1-FF40-46F6-AF44-3B30D37B4D27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36F4B5-6667-4B13-9AAC-1F5E8127670C}" type="sibTrans" cxnId="{02B1B9C1-FF40-46F6-AF44-3B30D37B4D27}">
      <dgm:prSet/>
      <dgm:spPr/>
      <dgm:t>
        <a:bodyPr/>
        <a:lstStyle/>
        <a:p>
          <a:endParaRPr lang="en-AU"/>
        </a:p>
      </dgm:t>
    </dgm:pt>
    <dgm:pt modelId="{783DA2B8-E7C4-4C5A-BCA1-745932679AA3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MMS attack dataset</a:t>
          </a:r>
        </a:p>
      </dgm:t>
    </dgm:pt>
    <dgm:pt modelId="{FF70E5D7-777C-4796-91F6-4A1DBC01E836}" type="parTrans" cxnId="{DCA6BEBA-2929-4DF4-A287-79FECE5FBF40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D88C91-D606-48A3-8CC1-7B71CB23C7D2}" type="sibTrans" cxnId="{DCA6BEBA-2929-4DF4-A287-79FECE5FBF40}">
      <dgm:prSet/>
      <dgm:spPr/>
      <dgm:t>
        <a:bodyPr/>
        <a:lstStyle/>
        <a:p>
          <a:endParaRPr lang="en-AU"/>
        </a:p>
      </dgm:t>
    </dgm:pt>
    <dgm:pt modelId="{B42E7CA9-87EA-4F62-A362-D442C26FC644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gm:t>
    </dgm:pt>
    <dgm:pt modelId="{CD3C0422-8E0E-4DD2-89D2-B15AF90456A2}" type="parTrans" cxnId="{D05C3A02-42E2-48CE-8351-A7439C26AB2F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734B36-DE3B-4FB9-9FB8-A5C8954BD6B7}" type="sibTrans" cxnId="{D05C3A02-42E2-48CE-8351-A7439C26AB2F}">
      <dgm:prSet/>
      <dgm:spPr/>
      <dgm:t>
        <a:bodyPr/>
        <a:lstStyle/>
        <a:p>
          <a:endParaRPr lang="en-AU"/>
        </a:p>
      </dgm:t>
    </dgm:pt>
    <dgm:pt modelId="{A965DD05-332C-4235-9930-FB5EE1DB4804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gm:t>
    </dgm:pt>
    <dgm:pt modelId="{0543774D-555D-4D12-A0A0-E72EFAA5F694}" type="parTrans" cxnId="{4D4F5DB4-37A2-4402-BF67-20CFE0F6DB1C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C6B86D-D7AF-4375-ABB5-50E80A8EB441}" type="sibTrans" cxnId="{4D4F5DB4-37A2-4402-BF67-20CFE0F6DB1C}">
      <dgm:prSet/>
      <dgm:spPr/>
      <dgm:t>
        <a:bodyPr/>
        <a:lstStyle/>
        <a:p>
          <a:endParaRPr lang="en-AU"/>
        </a:p>
      </dgm:t>
    </dgm:pt>
    <dgm:pt modelId="{5465200C-EA59-4EF5-B698-294F753CE196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gm:t>
    </dgm:pt>
    <dgm:pt modelId="{25165FAE-AFA7-4D92-9CB8-2FDF89D6C520}" type="parTrans" cxnId="{18E46361-B01C-4187-A3E7-9556BE4D3F46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5245B-61A2-4C74-B157-CF958AA3201D}" type="sibTrans" cxnId="{18E46361-B01C-4187-A3E7-9556BE4D3F46}">
      <dgm:prSet/>
      <dgm:spPr/>
      <dgm:t>
        <a:bodyPr/>
        <a:lstStyle/>
        <a:p>
          <a:endParaRPr lang="en-AU"/>
        </a:p>
      </dgm:t>
    </dgm:pt>
    <dgm:pt modelId="{BDBC3EEF-6D1D-4E7A-A669-C0168F2AAEEF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gm:t>
    </dgm:pt>
    <dgm:pt modelId="{4238D3F8-7285-4C76-8322-9A67AB481B22}" type="parTrans" cxnId="{C6EAA8DD-DB38-4A8C-9980-4622969E90E5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0B496D-7158-4D32-BE6C-343FBA583A1E}" type="sibTrans" cxnId="{C6EAA8DD-DB38-4A8C-9980-4622969E90E5}">
      <dgm:prSet/>
      <dgm:spPr/>
      <dgm:t>
        <a:bodyPr/>
        <a:lstStyle/>
        <a:p>
          <a:endParaRPr lang="en-AU"/>
        </a:p>
      </dgm:t>
    </dgm:pt>
    <dgm:pt modelId="{F9477482-E609-4C2E-AA40-BDA50060D329}">
      <dgm:prSet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1.6 GB *.pcap files</a:t>
          </a:r>
        </a:p>
      </dgm:t>
    </dgm:pt>
    <dgm:pt modelId="{74ABAEEE-C201-496C-9973-64E15745587F}" type="parTrans" cxnId="{6BC11D4E-B5D2-49CB-A672-D1E7F9BDF236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3D6042-594C-4A49-823C-16A3EB9D7E5B}" type="sibTrans" cxnId="{6BC11D4E-B5D2-49CB-A672-D1E7F9BDF236}">
      <dgm:prSet/>
      <dgm:spPr/>
      <dgm:t>
        <a:bodyPr/>
        <a:lstStyle/>
        <a:p>
          <a:endParaRPr lang="en-AU"/>
        </a:p>
      </dgm:t>
    </dgm:pt>
    <dgm:pt modelId="{9B80C004-829B-4D25-9AB6-65AA9DA2610B}">
      <dgm:prSet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141,785 labelled samples (29 types of labels)</a:t>
          </a:r>
        </a:p>
      </dgm:t>
    </dgm:pt>
    <dgm:pt modelId="{B1C43FC8-19FB-4561-868F-20E4F0700883}" type="parTrans" cxnId="{2B43B4C8-18AD-4E10-B799-A913BE6D0FA0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43306F-D27E-4F5C-82BD-7A50324392CA}" type="sibTrans" cxnId="{2B43B4C8-18AD-4E10-B799-A913BE6D0FA0}">
      <dgm:prSet/>
      <dgm:spPr/>
      <dgm:t>
        <a:bodyPr/>
        <a:lstStyle/>
        <a:p>
          <a:endParaRPr lang="en-AU"/>
        </a:p>
      </dgm:t>
    </dgm:pt>
    <dgm:pt modelId="{4D2C46BC-3770-4543-8DED-50F9F227F32B}">
      <dgm:prSet custT="1"/>
      <dgm:spPr/>
      <dgm:t>
        <a:bodyPr/>
        <a:lstStyle/>
        <a:p>
          <a:r>
            <a:rPr lang="en-AU" sz="1600" b="1" dirty="0">
              <a:latin typeface="Arial" panose="020B0604020202020204" pitchFamily="34" charset="0"/>
              <a:cs typeface="Arial" panose="020B0604020202020204" pitchFamily="34" charset="0"/>
            </a:rPr>
            <a:t>Testbed essential scripts</a:t>
          </a:r>
        </a:p>
      </dgm:t>
    </dgm:pt>
    <dgm:pt modelId="{B7E66857-4A8F-4667-8DB3-78E88714CD87}" type="parTrans" cxnId="{E5447384-0D55-45AE-996D-7B94E66F28CF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FDEB32-AC5B-4CB6-B492-AD868E1A7283}" type="sibTrans" cxnId="{E5447384-0D55-45AE-996D-7B94E66F28CF}">
      <dgm:prSet/>
      <dgm:spPr/>
      <dgm:t>
        <a:bodyPr/>
        <a:lstStyle/>
        <a:p>
          <a:endParaRPr lang="en-AU"/>
        </a:p>
      </dgm:t>
    </dgm:pt>
    <dgm:pt modelId="{47A9BFA7-8AD8-4244-8749-96934F2D331C}">
      <dgm:prSet custT="1"/>
      <dgm:spPr/>
      <dgm:t>
        <a:bodyPr/>
        <a:lstStyle/>
        <a:p>
          <a:r>
            <a: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31/05</a:t>
          </a:r>
        </a:p>
      </dgm:t>
    </dgm:pt>
    <dgm:pt modelId="{F3906930-5745-40C9-8F45-86488045B6FD}" type="parTrans" cxnId="{62352CE5-E5FB-4132-8D1B-6D56410609BC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FF2661-DC72-4672-B4A8-62EC80FDCCBD}" type="sibTrans" cxnId="{62352CE5-E5FB-4132-8D1B-6D56410609BC}">
      <dgm:prSet/>
      <dgm:spPr/>
      <dgm:t>
        <a:bodyPr/>
        <a:lstStyle/>
        <a:p>
          <a:endParaRPr lang="en-AU"/>
        </a:p>
      </dgm:t>
    </dgm:pt>
    <dgm:pt modelId="{AA81CF93-DA25-45D1-B96F-81022C6CC8F3}">
      <dgm:prSet custT="1"/>
      <dgm:spPr/>
      <dgm:t>
        <a:bodyPr/>
        <a:lstStyle/>
        <a:p>
          <a:r>
            <a: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30/06</a:t>
          </a:r>
          <a:endParaRPr lang="en-AU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BF11AC-9A3C-4F87-ACA3-9C838E49E90E}" type="parTrans" cxnId="{E3FBE26E-EEE5-42DC-95EA-3CDC8C7D757A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A9D98E-7371-4D0B-84DE-E14B47235B67}" type="sibTrans" cxnId="{E3FBE26E-EEE5-42DC-95EA-3CDC8C7D757A}">
      <dgm:prSet/>
      <dgm:spPr/>
      <dgm:t>
        <a:bodyPr/>
        <a:lstStyle/>
        <a:p>
          <a:endParaRPr lang="en-AU"/>
        </a:p>
      </dgm:t>
    </dgm:pt>
    <dgm:pt modelId="{D32355E7-B15D-406C-BBCB-B6847F47C46B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gm:t>
    </dgm:pt>
    <dgm:pt modelId="{B994ED24-D628-411A-A8CC-756E95618B3B}" type="parTrans" cxnId="{F27229F8-138F-433A-B336-75F6B668D67D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69F8EA-B3E0-4EA3-B2DC-D50C13EE8466}" type="sibTrans" cxnId="{F27229F8-138F-433A-B336-75F6B668D67D}">
      <dgm:prSet/>
      <dgm:spPr/>
      <dgm:t>
        <a:bodyPr/>
        <a:lstStyle/>
        <a:p>
          <a:endParaRPr lang="en-AU"/>
        </a:p>
      </dgm:t>
    </dgm:pt>
    <dgm:pt modelId="{C119EB5C-B049-449F-ADA4-F2BDE661D0DF}">
      <dgm:prSet phldrT="[Text]"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gm:t>
    </dgm:pt>
    <dgm:pt modelId="{F48B0EBE-66E5-40DB-B41B-27425FE21C09}" type="parTrans" cxnId="{9469E013-C432-426A-9A43-742517DCF4E0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4F9389-FCCB-4EBD-B8E5-FBA940D02CB4}" type="sibTrans" cxnId="{9469E013-C432-426A-9A43-742517DCF4E0}">
      <dgm:prSet/>
      <dgm:spPr/>
      <dgm:t>
        <a:bodyPr/>
        <a:lstStyle/>
        <a:p>
          <a:endParaRPr lang="en-AU"/>
        </a:p>
      </dgm:t>
    </dgm:pt>
    <dgm:pt modelId="{2B56C400-4283-435D-9F1F-D495160D2D5E}">
      <dgm:prSet custT="1"/>
      <dgm:spPr/>
      <dgm:t>
        <a:bodyPr/>
        <a:lstStyle/>
        <a:p>
          <a:r>
            <a: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31/08</a:t>
          </a:r>
        </a:p>
      </dgm:t>
    </dgm:pt>
    <dgm:pt modelId="{2CA5ACB9-7726-4A93-A0DE-E4930CF758DD}" type="parTrans" cxnId="{BF164397-5A70-460B-8A93-DE6708801688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7CDFE-F2D5-4177-80A3-7D447069A44E}" type="sibTrans" cxnId="{BF164397-5A70-460B-8A93-DE6708801688}">
      <dgm:prSet/>
      <dgm:spPr/>
      <dgm:t>
        <a:bodyPr/>
        <a:lstStyle/>
        <a:p>
          <a:endParaRPr lang="en-AU"/>
        </a:p>
      </dgm:t>
    </dgm:pt>
    <dgm:pt modelId="{1EA35E5A-74A7-40BF-8DDE-7ADBFFDE0586}">
      <dgm:prSet custT="1"/>
      <dgm:spPr/>
      <dgm:t>
        <a:bodyPr/>
        <a:lstStyle/>
        <a:p>
          <a:r>
            <a:rPr lang="en-AU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30/09</a:t>
          </a:r>
        </a:p>
      </dgm:t>
    </dgm:pt>
    <dgm:pt modelId="{A840A629-FF31-4EDC-95B3-5E09C9A3EBC1}" type="parTrans" cxnId="{35D32AE7-65E9-453D-B041-E2DCD71B2A7C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309FB3-A063-41BA-9A9F-D71BF267771B}" type="sibTrans" cxnId="{35D32AE7-65E9-453D-B041-E2DCD71B2A7C}">
      <dgm:prSet/>
      <dgm:spPr/>
      <dgm:t>
        <a:bodyPr/>
        <a:lstStyle/>
        <a:p>
          <a:endParaRPr lang="en-AU"/>
        </a:p>
      </dgm:t>
    </dgm:pt>
    <dgm:pt modelId="{A38DAC78-CDD7-4142-8106-1B80DF9F4D77}">
      <dgm:prSet custT="1"/>
      <dgm:spPr/>
      <dgm:t>
        <a:bodyPr/>
        <a:lstStyle/>
        <a:p>
          <a:r>
            <a:rPr lang="en-AU" sz="1400" dirty="0">
              <a:latin typeface="Arial" panose="020B0604020202020204" pitchFamily="34" charset="0"/>
              <a:cs typeface="Arial" panose="020B0604020202020204" pitchFamily="34" charset="0"/>
            </a:rPr>
            <a:t>Process bus simulation </a:t>
          </a:r>
        </a:p>
      </dgm:t>
    </dgm:pt>
    <dgm:pt modelId="{00F9FEAC-DDB0-4143-AF73-249B435CE1F8}" type="parTrans" cxnId="{BCC3F12B-F13B-438B-9AEF-F62BF866D738}">
      <dgm:prSet custT="1"/>
      <dgm:spPr/>
      <dgm:t>
        <a:bodyPr/>
        <a:lstStyle/>
        <a:p>
          <a:endParaRPr lang="en-A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BA650E-1BC0-4C7A-8FCD-1BAEF315E4C9}" type="sibTrans" cxnId="{BCC3F12B-F13B-438B-9AEF-F62BF866D738}">
      <dgm:prSet/>
      <dgm:spPr/>
      <dgm:t>
        <a:bodyPr/>
        <a:lstStyle/>
        <a:p>
          <a:endParaRPr lang="en-AU"/>
        </a:p>
      </dgm:t>
    </dgm:pt>
    <dgm:pt modelId="{ED31292C-B802-487B-8AAB-A32FC35C310E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Station bus simulation</a:t>
          </a:r>
        </a:p>
      </dgm:t>
    </dgm:pt>
    <dgm:pt modelId="{792D275A-D0FE-48CF-A4FC-1E726F2448CB}" type="parTrans" cxnId="{6717C14B-5272-43FE-8F12-47F947607DE8}">
      <dgm:prSet/>
      <dgm:spPr/>
      <dgm:t>
        <a:bodyPr/>
        <a:lstStyle/>
        <a:p>
          <a:endParaRPr lang="en-AU"/>
        </a:p>
      </dgm:t>
    </dgm:pt>
    <dgm:pt modelId="{64A66E59-57C8-4019-811A-860AE95A511E}" type="sibTrans" cxnId="{6717C14B-5272-43FE-8F12-47F947607DE8}">
      <dgm:prSet/>
      <dgm:spPr/>
      <dgm:t>
        <a:bodyPr/>
        <a:lstStyle/>
        <a:p>
          <a:endParaRPr lang="en-AU"/>
        </a:p>
      </dgm:t>
    </dgm:pt>
    <dgm:pt modelId="{583231A6-CAB4-46D9-AF45-631626C7BEC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31/07</a:t>
          </a:r>
        </a:p>
      </dgm:t>
    </dgm:pt>
    <dgm:pt modelId="{D889EB6B-135D-4892-9586-4AD2C9364A16}" type="parTrans" cxnId="{5E4D3E38-3984-4FA9-8D87-622371FE8EA7}">
      <dgm:prSet/>
      <dgm:spPr/>
      <dgm:t>
        <a:bodyPr/>
        <a:lstStyle/>
        <a:p>
          <a:endParaRPr lang="en-AU"/>
        </a:p>
      </dgm:t>
    </dgm:pt>
    <dgm:pt modelId="{65B93C4D-0C3A-4146-8B58-63E299985688}" type="sibTrans" cxnId="{5E4D3E38-3984-4FA9-8D87-622371FE8EA7}">
      <dgm:prSet/>
      <dgm:spPr/>
      <dgm:t>
        <a:bodyPr/>
        <a:lstStyle/>
        <a:p>
          <a:endParaRPr lang="en-AU"/>
        </a:p>
      </dgm:t>
    </dgm:pt>
    <dgm:pt modelId="{CDBF998F-4FCB-4911-81FD-EE817C52457E}" type="pres">
      <dgm:prSet presAssocID="{0D0D9754-0FDD-4F40-A66F-314E4AAAC8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302616-FA3B-4655-8B2C-0BE4A76A2E33}" type="pres">
      <dgm:prSet presAssocID="{0E70B638-D6D6-4CB1-B9BA-5AB66228A5AB}" presName="root1" presStyleCnt="0"/>
      <dgm:spPr/>
    </dgm:pt>
    <dgm:pt modelId="{6443198B-994E-4C62-A144-78FFC0E4098B}" type="pres">
      <dgm:prSet presAssocID="{0E70B638-D6D6-4CB1-B9BA-5AB66228A5AB}" presName="LevelOneTextNode" presStyleLbl="node0" presStyleIdx="0" presStyleCnt="1" custScaleX="132238" custScaleY="262915" custLinFactNeighborX="-1036" custLinFactNeighborY="-85473">
        <dgm:presLayoutVars>
          <dgm:chPref val="3"/>
        </dgm:presLayoutVars>
      </dgm:prSet>
      <dgm:spPr/>
    </dgm:pt>
    <dgm:pt modelId="{6271EDAF-2D66-411A-B7A3-0529F777954F}" type="pres">
      <dgm:prSet presAssocID="{0E70B638-D6D6-4CB1-B9BA-5AB66228A5AB}" presName="level2hierChild" presStyleCnt="0"/>
      <dgm:spPr/>
    </dgm:pt>
    <dgm:pt modelId="{08163B4C-4FBA-4AEB-B086-C304F5EFAA77}" type="pres">
      <dgm:prSet presAssocID="{6C64516B-D08C-4796-8D40-2FE57D660CC4}" presName="conn2-1" presStyleLbl="parChTrans1D2" presStyleIdx="0" presStyleCnt="3"/>
      <dgm:spPr/>
    </dgm:pt>
    <dgm:pt modelId="{9D955172-43D2-4BDD-AEEB-616DA1CCD141}" type="pres">
      <dgm:prSet presAssocID="{6C64516B-D08C-4796-8D40-2FE57D660CC4}" presName="connTx" presStyleLbl="parChTrans1D2" presStyleIdx="0" presStyleCnt="3"/>
      <dgm:spPr/>
    </dgm:pt>
    <dgm:pt modelId="{FDB53587-D90B-41A4-978C-CDE65D81A5AE}" type="pres">
      <dgm:prSet presAssocID="{E3BFB961-692A-4041-A604-10B65F525C75}" presName="root2" presStyleCnt="0"/>
      <dgm:spPr/>
    </dgm:pt>
    <dgm:pt modelId="{D6A6FB6A-CF9B-4335-9916-13488BB4A805}" type="pres">
      <dgm:prSet presAssocID="{E3BFB961-692A-4041-A604-10B65F525C75}" presName="LevelTwoTextNode" presStyleLbl="node2" presStyleIdx="0" presStyleCnt="3">
        <dgm:presLayoutVars>
          <dgm:chPref val="3"/>
        </dgm:presLayoutVars>
      </dgm:prSet>
      <dgm:spPr/>
    </dgm:pt>
    <dgm:pt modelId="{9F3D8F37-E697-4981-A16C-CEB4732FA855}" type="pres">
      <dgm:prSet presAssocID="{E3BFB961-692A-4041-A604-10B65F525C75}" presName="level3hierChild" presStyleCnt="0"/>
      <dgm:spPr/>
    </dgm:pt>
    <dgm:pt modelId="{B1787C4C-9FDF-41E3-BBD8-815AAA29CFA8}" type="pres">
      <dgm:prSet presAssocID="{A88464A1-CC59-4F5A-BF06-EA181382322B}" presName="conn2-1" presStyleLbl="parChTrans1D3" presStyleIdx="0" presStyleCnt="5"/>
      <dgm:spPr/>
    </dgm:pt>
    <dgm:pt modelId="{26EC59C7-5500-4BDC-B38F-AFCE6798203A}" type="pres">
      <dgm:prSet presAssocID="{A88464A1-CC59-4F5A-BF06-EA181382322B}" presName="connTx" presStyleLbl="parChTrans1D3" presStyleIdx="0" presStyleCnt="5"/>
      <dgm:spPr/>
    </dgm:pt>
    <dgm:pt modelId="{206E11AA-85B0-4B2A-866C-94288DB95CCD}" type="pres">
      <dgm:prSet presAssocID="{2D0E28F7-CCFA-44BA-B1DF-CCE21CD153CE}" presName="root2" presStyleCnt="0"/>
      <dgm:spPr/>
    </dgm:pt>
    <dgm:pt modelId="{3C16EF32-55F9-4C34-A9B0-1621E2FA36C4}" type="pres">
      <dgm:prSet presAssocID="{2D0E28F7-CCFA-44BA-B1DF-CCE21CD153CE}" presName="LevelTwoTextNode" presStyleLbl="node3" presStyleIdx="0" presStyleCnt="5">
        <dgm:presLayoutVars>
          <dgm:chPref val="3"/>
        </dgm:presLayoutVars>
      </dgm:prSet>
      <dgm:spPr/>
    </dgm:pt>
    <dgm:pt modelId="{F6E85F65-7BD0-470A-9BE4-89DE07957842}" type="pres">
      <dgm:prSet presAssocID="{2D0E28F7-CCFA-44BA-B1DF-CCE21CD153CE}" presName="level3hierChild" presStyleCnt="0"/>
      <dgm:spPr/>
    </dgm:pt>
    <dgm:pt modelId="{6B52E6B6-E320-4DD4-A773-619FB0CD8852}" type="pres">
      <dgm:prSet presAssocID="{CD3C0422-8E0E-4DD2-89D2-B15AF90456A2}" presName="conn2-1" presStyleLbl="parChTrans1D4" presStyleIdx="0" presStyleCnt="13"/>
      <dgm:spPr/>
    </dgm:pt>
    <dgm:pt modelId="{494C2F49-FB6E-4ECF-BF19-5E54BD2A51B1}" type="pres">
      <dgm:prSet presAssocID="{CD3C0422-8E0E-4DD2-89D2-B15AF90456A2}" presName="connTx" presStyleLbl="parChTrans1D4" presStyleIdx="0" presStyleCnt="13"/>
      <dgm:spPr/>
    </dgm:pt>
    <dgm:pt modelId="{6E82D545-6337-4AC4-935C-D50C47149103}" type="pres">
      <dgm:prSet presAssocID="{B42E7CA9-87EA-4F62-A362-D442C26FC644}" presName="root2" presStyleCnt="0"/>
      <dgm:spPr/>
    </dgm:pt>
    <dgm:pt modelId="{54007A72-9A8D-4DC6-BE37-E2B54CFC177E}" type="pres">
      <dgm:prSet presAssocID="{B42E7CA9-87EA-4F62-A362-D442C26FC644}" presName="LevelTwoTextNode" presStyleLbl="node4" presStyleIdx="0" presStyleCnt="13">
        <dgm:presLayoutVars>
          <dgm:chPref val="3"/>
        </dgm:presLayoutVars>
      </dgm:prSet>
      <dgm:spPr/>
    </dgm:pt>
    <dgm:pt modelId="{5204CE59-93CA-47EE-A5A2-DD766CDC1B9F}" type="pres">
      <dgm:prSet presAssocID="{B42E7CA9-87EA-4F62-A362-D442C26FC644}" presName="level3hierChild" presStyleCnt="0"/>
      <dgm:spPr/>
    </dgm:pt>
    <dgm:pt modelId="{FD5163DC-9F46-4001-AE7F-16D8E14648EF}" type="pres">
      <dgm:prSet presAssocID="{74ABAEEE-C201-496C-9973-64E15745587F}" presName="conn2-1" presStyleLbl="parChTrans1D4" presStyleIdx="1" presStyleCnt="13"/>
      <dgm:spPr/>
    </dgm:pt>
    <dgm:pt modelId="{E0DB8055-3CD6-4FF1-B036-A8634EB491F5}" type="pres">
      <dgm:prSet presAssocID="{74ABAEEE-C201-496C-9973-64E15745587F}" presName="connTx" presStyleLbl="parChTrans1D4" presStyleIdx="1" presStyleCnt="13"/>
      <dgm:spPr/>
    </dgm:pt>
    <dgm:pt modelId="{BA504E2B-5483-40F9-B4E5-19A13B549135}" type="pres">
      <dgm:prSet presAssocID="{F9477482-E609-4C2E-AA40-BDA50060D329}" presName="root2" presStyleCnt="0"/>
      <dgm:spPr/>
    </dgm:pt>
    <dgm:pt modelId="{E709B033-00E5-44B2-9F88-6C9C43CA7BC6}" type="pres">
      <dgm:prSet presAssocID="{F9477482-E609-4C2E-AA40-BDA50060D329}" presName="LevelTwoTextNode" presStyleLbl="node4" presStyleIdx="1" presStyleCnt="13">
        <dgm:presLayoutVars>
          <dgm:chPref val="3"/>
        </dgm:presLayoutVars>
      </dgm:prSet>
      <dgm:spPr/>
    </dgm:pt>
    <dgm:pt modelId="{D7C79474-E5BB-44FA-A2C5-6D55C9D97826}" type="pres">
      <dgm:prSet presAssocID="{F9477482-E609-4C2E-AA40-BDA50060D329}" presName="level3hierChild" presStyleCnt="0"/>
      <dgm:spPr/>
    </dgm:pt>
    <dgm:pt modelId="{A5D17AD9-F69D-42F3-BF9F-CBDC57C7E179}" type="pres">
      <dgm:prSet presAssocID="{0543774D-555D-4D12-A0A0-E72EFAA5F694}" presName="conn2-1" presStyleLbl="parChTrans1D4" presStyleIdx="2" presStyleCnt="13"/>
      <dgm:spPr/>
    </dgm:pt>
    <dgm:pt modelId="{514589FD-C357-4C80-B870-209AC55F268F}" type="pres">
      <dgm:prSet presAssocID="{0543774D-555D-4D12-A0A0-E72EFAA5F694}" presName="connTx" presStyleLbl="parChTrans1D4" presStyleIdx="2" presStyleCnt="13"/>
      <dgm:spPr/>
    </dgm:pt>
    <dgm:pt modelId="{AE05D17D-C8DC-4077-9343-A506F25E3F4C}" type="pres">
      <dgm:prSet presAssocID="{A965DD05-332C-4235-9930-FB5EE1DB4804}" presName="root2" presStyleCnt="0"/>
      <dgm:spPr/>
    </dgm:pt>
    <dgm:pt modelId="{BF569755-6DD7-4C19-855E-77309D8FBAFC}" type="pres">
      <dgm:prSet presAssocID="{A965DD05-332C-4235-9930-FB5EE1DB4804}" presName="LevelTwoTextNode" presStyleLbl="node4" presStyleIdx="2" presStyleCnt="13">
        <dgm:presLayoutVars>
          <dgm:chPref val="3"/>
        </dgm:presLayoutVars>
      </dgm:prSet>
      <dgm:spPr/>
    </dgm:pt>
    <dgm:pt modelId="{1A6D5E8D-DE2D-4687-A1BD-3B7D63D7B5A6}" type="pres">
      <dgm:prSet presAssocID="{A965DD05-332C-4235-9930-FB5EE1DB4804}" presName="level3hierChild" presStyleCnt="0"/>
      <dgm:spPr/>
    </dgm:pt>
    <dgm:pt modelId="{75B02160-AE48-4878-A29A-A7DEED8BB0CB}" type="pres">
      <dgm:prSet presAssocID="{B1C43FC8-19FB-4561-868F-20E4F0700883}" presName="conn2-1" presStyleLbl="parChTrans1D4" presStyleIdx="3" presStyleCnt="13"/>
      <dgm:spPr/>
    </dgm:pt>
    <dgm:pt modelId="{138CD302-99B9-4EB3-95CD-9F598761AA01}" type="pres">
      <dgm:prSet presAssocID="{B1C43FC8-19FB-4561-868F-20E4F0700883}" presName="connTx" presStyleLbl="parChTrans1D4" presStyleIdx="3" presStyleCnt="13"/>
      <dgm:spPr/>
    </dgm:pt>
    <dgm:pt modelId="{356DD7BF-1EF3-459A-A08D-A8BD353CE945}" type="pres">
      <dgm:prSet presAssocID="{9B80C004-829B-4D25-9AB6-65AA9DA2610B}" presName="root2" presStyleCnt="0"/>
      <dgm:spPr/>
    </dgm:pt>
    <dgm:pt modelId="{52023D37-3FEC-48C8-A702-6398C4DA2071}" type="pres">
      <dgm:prSet presAssocID="{9B80C004-829B-4D25-9AB6-65AA9DA2610B}" presName="LevelTwoTextNode" presStyleLbl="node4" presStyleIdx="3" presStyleCnt="13">
        <dgm:presLayoutVars>
          <dgm:chPref val="3"/>
        </dgm:presLayoutVars>
      </dgm:prSet>
      <dgm:spPr/>
    </dgm:pt>
    <dgm:pt modelId="{9B673CF0-3AF8-47E0-9F52-C2FE2F5A5706}" type="pres">
      <dgm:prSet presAssocID="{9B80C004-829B-4D25-9AB6-65AA9DA2610B}" presName="level3hierChild" presStyleCnt="0"/>
      <dgm:spPr/>
    </dgm:pt>
    <dgm:pt modelId="{42200853-B856-4E4D-A6C1-E1042FFC2EEC}" type="pres">
      <dgm:prSet presAssocID="{6947B681-3F65-4F2D-877A-D744EA59F7C8}" presName="conn2-1" presStyleLbl="parChTrans1D3" presStyleIdx="1" presStyleCnt="5"/>
      <dgm:spPr/>
    </dgm:pt>
    <dgm:pt modelId="{CCE144F2-8395-4CA6-A6B5-7BEB3D8D33D5}" type="pres">
      <dgm:prSet presAssocID="{6947B681-3F65-4F2D-877A-D744EA59F7C8}" presName="connTx" presStyleLbl="parChTrans1D3" presStyleIdx="1" presStyleCnt="5"/>
      <dgm:spPr/>
    </dgm:pt>
    <dgm:pt modelId="{5E7E5E83-E779-4CC2-9740-FA4F484C9F69}" type="pres">
      <dgm:prSet presAssocID="{9788F448-50B5-49F4-8260-918856A8AC48}" presName="root2" presStyleCnt="0"/>
      <dgm:spPr/>
    </dgm:pt>
    <dgm:pt modelId="{19D0DEA7-7D10-4799-B910-85721C83D887}" type="pres">
      <dgm:prSet presAssocID="{9788F448-50B5-49F4-8260-918856A8AC48}" presName="LevelTwoTextNode" presStyleLbl="node3" presStyleIdx="1" presStyleCnt="5">
        <dgm:presLayoutVars>
          <dgm:chPref val="3"/>
        </dgm:presLayoutVars>
      </dgm:prSet>
      <dgm:spPr/>
    </dgm:pt>
    <dgm:pt modelId="{772FC493-7CC4-40FF-99C2-270F734D016E}" type="pres">
      <dgm:prSet presAssocID="{9788F448-50B5-49F4-8260-918856A8AC48}" presName="level3hierChild" presStyleCnt="0"/>
      <dgm:spPr/>
    </dgm:pt>
    <dgm:pt modelId="{30A02D96-7871-4AF3-8776-CF5F135B9A4A}" type="pres">
      <dgm:prSet presAssocID="{25165FAE-AFA7-4D92-9CB8-2FDF89D6C520}" presName="conn2-1" presStyleLbl="parChTrans1D4" presStyleIdx="4" presStyleCnt="13"/>
      <dgm:spPr/>
    </dgm:pt>
    <dgm:pt modelId="{5DD0A5C2-7D2C-4711-9DA7-DC5C1D91EE1E}" type="pres">
      <dgm:prSet presAssocID="{25165FAE-AFA7-4D92-9CB8-2FDF89D6C520}" presName="connTx" presStyleLbl="parChTrans1D4" presStyleIdx="4" presStyleCnt="13"/>
      <dgm:spPr/>
    </dgm:pt>
    <dgm:pt modelId="{803B0101-7FF2-4624-BDBA-96DE301CB4DA}" type="pres">
      <dgm:prSet presAssocID="{5465200C-EA59-4EF5-B698-294F753CE196}" presName="root2" presStyleCnt="0"/>
      <dgm:spPr/>
    </dgm:pt>
    <dgm:pt modelId="{C4ABD27B-E7E9-4897-B147-1C9726F2E388}" type="pres">
      <dgm:prSet presAssocID="{5465200C-EA59-4EF5-B698-294F753CE196}" presName="LevelTwoTextNode" presStyleLbl="node4" presStyleIdx="4" presStyleCnt="13">
        <dgm:presLayoutVars>
          <dgm:chPref val="3"/>
        </dgm:presLayoutVars>
      </dgm:prSet>
      <dgm:spPr/>
    </dgm:pt>
    <dgm:pt modelId="{BDA348BD-86A8-43DC-84A4-EC3B6F927FA1}" type="pres">
      <dgm:prSet presAssocID="{5465200C-EA59-4EF5-B698-294F753CE196}" presName="level3hierChild" presStyleCnt="0"/>
      <dgm:spPr/>
    </dgm:pt>
    <dgm:pt modelId="{B987E486-608E-45C1-9F8B-FF39B03CBA40}" type="pres">
      <dgm:prSet presAssocID="{F3906930-5745-40C9-8F45-86488045B6FD}" presName="conn2-1" presStyleLbl="parChTrans1D4" presStyleIdx="5" presStyleCnt="13"/>
      <dgm:spPr/>
    </dgm:pt>
    <dgm:pt modelId="{52A80895-00CE-443C-ACCD-68CA152F24BE}" type="pres">
      <dgm:prSet presAssocID="{F3906930-5745-40C9-8F45-86488045B6FD}" presName="connTx" presStyleLbl="parChTrans1D4" presStyleIdx="5" presStyleCnt="13"/>
      <dgm:spPr/>
    </dgm:pt>
    <dgm:pt modelId="{99CB2126-900F-458E-A534-ADA86F686AD6}" type="pres">
      <dgm:prSet presAssocID="{47A9BFA7-8AD8-4244-8749-96934F2D331C}" presName="root2" presStyleCnt="0"/>
      <dgm:spPr/>
    </dgm:pt>
    <dgm:pt modelId="{79AC97D8-8FD5-4C05-AF10-80CE0A17F627}" type="pres">
      <dgm:prSet presAssocID="{47A9BFA7-8AD8-4244-8749-96934F2D331C}" presName="LevelTwoTextNode" presStyleLbl="node4" presStyleIdx="5" presStyleCnt="13">
        <dgm:presLayoutVars>
          <dgm:chPref val="3"/>
        </dgm:presLayoutVars>
      </dgm:prSet>
      <dgm:spPr/>
    </dgm:pt>
    <dgm:pt modelId="{8BE0EF73-00B4-49FE-80F2-08ABF6D22F36}" type="pres">
      <dgm:prSet presAssocID="{47A9BFA7-8AD8-4244-8749-96934F2D331C}" presName="level3hierChild" presStyleCnt="0"/>
      <dgm:spPr/>
    </dgm:pt>
    <dgm:pt modelId="{915D8A4D-6BE3-40D0-B71B-4F309AD9A087}" type="pres">
      <dgm:prSet presAssocID="{4238D3F8-7285-4C76-8322-9A67AB481B22}" presName="conn2-1" presStyleLbl="parChTrans1D4" presStyleIdx="6" presStyleCnt="13"/>
      <dgm:spPr/>
    </dgm:pt>
    <dgm:pt modelId="{2B189FB5-0041-4F2B-863A-FECCE4AD913A}" type="pres">
      <dgm:prSet presAssocID="{4238D3F8-7285-4C76-8322-9A67AB481B22}" presName="connTx" presStyleLbl="parChTrans1D4" presStyleIdx="6" presStyleCnt="13"/>
      <dgm:spPr/>
    </dgm:pt>
    <dgm:pt modelId="{9FC25640-C7F7-40DE-A9A1-864155F69987}" type="pres">
      <dgm:prSet presAssocID="{BDBC3EEF-6D1D-4E7A-A669-C0168F2AAEEF}" presName="root2" presStyleCnt="0"/>
      <dgm:spPr/>
    </dgm:pt>
    <dgm:pt modelId="{42DF851F-9014-405C-9068-7BC7F588DE6E}" type="pres">
      <dgm:prSet presAssocID="{BDBC3EEF-6D1D-4E7A-A669-C0168F2AAEEF}" presName="LevelTwoTextNode" presStyleLbl="node4" presStyleIdx="6" presStyleCnt="13">
        <dgm:presLayoutVars>
          <dgm:chPref val="3"/>
        </dgm:presLayoutVars>
      </dgm:prSet>
      <dgm:spPr/>
    </dgm:pt>
    <dgm:pt modelId="{09E2B5D9-AD1D-47FF-987F-9D584A1C19C2}" type="pres">
      <dgm:prSet presAssocID="{BDBC3EEF-6D1D-4E7A-A669-C0168F2AAEEF}" presName="level3hierChild" presStyleCnt="0"/>
      <dgm:spPr/>
    </dgm:pt>
    <dgm:pt modelId="{9C953ADE-9750-4072-9C64-258278064B76}" type="pres">
      <dgm:prSet presAssocID="{60BF11AC-9A3C-4F87-ACA3-9C838E49E90E}" presName="conn2-1" presStyleLbl="parChTrans1D4" presStyleIdx="7" presStyleCnt="13"/>
      <dgm:spPr/>
    </dgm:pt>
    <dgm:pt modelId="{FAFDEB4C-C9E1-4398-8DE1-59E362CC6D0C}" type="pres">
      <dgm:prSet presAssocID="{60BF11AC-9A3C-4F87-ACA3-9C838E49E90E}" presName="connTx" presStyleLbl="parChTrans1D4" presStyleIdx="7" presStyleCnt="13"/>
      <dgm:spPr/>
    </dgm:pt>
    <dgm:pt modelId="{C5525395-E4CE-4B51-8B19-437FA3E953CE}" type="pres">
      <dgm:prSet presAssocID="{AA81CF93-DA25-45D1-B96F-81022C6CC8F3}" presName="root2" presStyleCnt="0"/>
      <dgm:spPr/>
    </dgm:pt>
    <dgm:pt modelId="{A9677A11-68DC-4CBF-BEB0-0F2A9C17A3EA}" type="pres">
      <dgm:prSet presAssocID="{AA81CF93-DA25-45D1-B96F-81022C6CC8F3}" presName="LevelTwoTextNode" presStyleLbl="node4" presStyleIdx="7" presStyleCnt="13">
        <dgm:presLayoutVars>
          <dgm:chPref val="3"/>
        </dgm:presLayoutVars>
      </dgm:prSet>
      <dgm:spPr/>
    </dgm:pt>
    <dgm:pt modelId="{5F92097A-3CBC-44EC-AB68-915E6186E1A6}" type="pres">
      <dgm:prSet presAssocID="{AA81CF93-DA25-45D1-B96F-81022C6CC8F3}" presName="level3hierChild" presStyleCnt="0"/>
      <dgm:spPr/>
    </dgm:pt>
    <dgm:pt modelId="{AB805622-5847-452E-BB8F-7272217D4358}" type="pres">
      <dgm:prSet presAssocID="{B7E66857-4A8F-4667-8DB3-78E88714CD87}" presName="conn2-1" presStyleLbl="parChTrans1D2" presStyleIdx="1" presStyleCnt="3"/>
      <dgm:spPr/>
    </dgm:pt>
    <dgm:pt modelId="{DAC127AE-12AE-45CB-843E-C2C65290BFFC}" type="pres">
      <dgm:prSet presAssocID="{B7E66857-4A8F-4667-8DB3-78E88714CD87}" presName="connTx" presStyleLbl="parChTrans1D2" presStyleIdx="1" presStyleCnt="3"/>
      <dgm:spPr/>
    </dgm:pt>
    <dgm:pt modelId="{98B087D2-673D-4CCA-87D7-50B246D68EA7}" type="pres">
      <dgm:prSet presAssocID="{4D2C46BC-3770-4543-8DED-50F9F227F32B}" presName="root2" presStyleCnt="0"/>
      <dgm:spPr/>
    </dgm:pt>
    <dgm:pt modelId="{437FABC5-67EC-4FE0-8B12-DB3F3807FDAB}" type="pres">
      <dgm:prSet presAssocID="{4D2C46BC-3770-4543-8DED-50F9F227F32B}" presName="LevelTwoTextNode" presStyleLbl="node2" presStyleIdx="1" presStyleCnt="3" custLinFactNeighborX="1663" custLinFactNeighborY="20105">
        <dgm:presLayoutVars>
          <dgm:chPref val="3"/>
        </dgm:presLayoutVars>
      </dgm:prSet>
      <dgm:spPr/>
    </dgm:pt>
    <dgm:pt modelId="{50BA7A96-0B5C-48F7-B383-2368BF990AC8}" type="pres">
      <dgm:prSet presAssocID="{4D2C46BC-3770-4543-8DED-50F9F227F32B}" presName="level3hierChild" presStyleCnt="0"/>
      <dgm:spPr/>
    </dgm:pt>
    <dgm:pt modelId="{EB184D21-F075-4FC3-8DE3-9C927127CC7B}" type="pres">
      <dgm:prSet presAssocID="{00F9FEAC-DDB0-4143-AF73-249B435CE1F8}" presName="conn2-1" presStyleLbl="parChTrans1D3" presStyleIdx="2" presStyleCnt="5"/>
      <dgm:spPr/>
    </dgm:pt>
    <dgm:pt modelId="{5030109F-B977-4033-BA1F-DE8CB2DB86DD}" type="pres">
      <dgm:prSet presAssocID="{00F9FEAC-DDB0-4143-AF73-249B435CE1F8}" presName="connTx" presStyleLbl="parChTrans1D3" presStyleIdx="2" presStyleCnt="5"/>
      <dgm:spPr/>
    </dgm:pt>
    <dgm:pt modelId="{E74F4274-6A71-4BAF-AB14-8C27EB2A9BA5}" type="pres">
      <dgm:prSet presAssocID="{A38DAC78-CDD7-4142-8106-1B80DF9F4D77}" presName="root2" presStyleCnt="0"/>
      <dgm:spPr/>
    </dgm:pt>
    <dgm:pt modelId="{3C0AA7FB-409F-4744-AC75-2FA684516A09}" type="pres">
      <dgm:prSet presAssocID="{A38DAC78-CDD7-4142-8106-1B80DF9F4D77}" presName="LevelTwoTextNode" presStyleLbl="node3" presStyleIdx="2" presStyleCnt="5" custLinFactNeighborX="600" custLinFactNeighborY="19215">
        <dgm:presLayoutVars>
          <dgm:chPref val="3"/>
        </dgm:presLayoutVars>
      </dgm:prSet>
      <dgm:spPr/>
    </dgm:pt>
    <dgm:pt modelId="{876EEA0A-64D9-4344-9F3E-9DBC2465286E}" type="pres">
      <dgm:prSet presAssocID="{A38DAC78-CDD7-4142-8106-1B80DF9F4D77}" presName="level3hierChild" presStyleCnt="0"/>
      <dgm:spPr/>
    </dgm:pt>
    <dgm:pt modelId="{6A071532-BA22-404F-AFCC-FDE991F2D121}" type="pres">
      <dgm:prSet presAssocID="{792D275A-D0FE-48CF-A4FC-1E726F2448CB}" presName="conn2-1" presStyleLbl="parChTrans1D3" presStyleIdx="3" presStyleCnt="5"/>
      <dgm:spPr/>
    </dgm:pt>
    <dgm:pt modelId="{06CE5024-3189-471B-A59E-E07E98EFB60A}" type="pres">
      <dgm:prSet presAssocID="{792D275A-D0FE-48CF-A4FC-1E726F2448CB}" presName="connTx" presStyleLbl="parChTrans1D3" presStyleIdx="3" presStyleCnt="5"/>
      <dgm:spPr/>
    </dgm:pt>
    <dgm:pt modelId="{CB71198D-6B93-4B45-B686-B1B4D8B84B32}" type="pres">
      <dgm:prSet presAssocID="{ED31292C-B802-487B-8AAB-A32FC35C310E}" presName="root2" presStyleCnt="0"/>
      <dgm:spPr/>
    </dgm:pt>
    <dgm:pt modelId="{ECBD5CFD-5878-41F2-B1C8-BE5943998118}" type="pres">
      <dgm:prSet presAssocID="{ED31292C-B802-487B-8AAB-A32FC35C310E}" presName="LevelTwoTextNode" presStyleLbl="node3" presStyleIdx="3" presStyleCnt="5" custLinFactNeighborX="600" custLinFactNeighborY="19215">
        <dgm:presLayoutVars>
          <dgm:chPref val="3"/>
        </dgm:presLayoutVars>
      </dgm:prSet>
      <dgm:spPr/>
    </dgm:pt>
    <dgm:pt modelId="{3AE233ED-438F-4474-AA37-4B939BEEC578}" type="pres">
      <dgm:prSet presAssocID="{ED31292C-B802-487B-8AAB-A32FC35C310E}" presName="level3hierChild" presStyleCnt="0"/>
      <dgm:spPr/>
    </dgm:pt>
    <dgm:pt modelId="{41082407-6597-4303-9F1D-A57B63AD512B}" type="pres">
      <dgm:prSet presAssocID="{D889EB6B-135D-4892-9586-4AD2C9364A16}" presName="conn2-1" presStyleLbl="parChTrans1D4" presStyleIdx="8" presStyleCnt="13"/>
      <dgm:spPr/>
    </dgm:pt>
    <dgm:pt modelId="{B5B78898-761A-4988-A9A1-019DDF38FF24}" type="pres">
      <dgm:prSet presAssocID="{D889EB6B-135D-4892-9586-4AD2C9364A16}" presName="connTx" presStyleLbl="parChTrans1D4" presStyleIdx="8" presStyleCnt="13"/>
      <dgm:spPr/>
    </dgm:pt>
    <dgm:pt modelId="{2661C67B-10CF-4D82-AD4C-50D8D8C5642D}" type="pres">
      <dgm:prSet presAssocID="{583231A6-CAB4-46D9-AF45-631626C7BECF}" presName="root2" presStyleCnt="0"/>
      <dgm:spPr/>
    </dgm:pt>
    <dgm:pt modelId="{B8B48E36-A735-4B8E-9832-E692CA62577B}" type="pres">
      <dgm:prSet presAssocID="{583231A6-CAB4-46D9-AF45-631626C7BECF}" presName="LevelTwoTextNode" presStyleLbl="node4" presStyleIdx="8" presStyleCnt="13" custLinFactX="39740" custLinFactNeighborX="100000" custLinFactNeighborY="-18010">
        <dgm:presLayoutVars>
          <dgm:chPref val="3"/>
        </dgm:presLayoutVars>
      </dgm:prSet>
      <dgm:spPr/>
    </dgm:pt>
    <dgm:pt modelId="{E233E708-8969-4B61-A63A-0D2B632969FB}" type="pres">
      <dgm:prSet presAssocID="{583231A6-CAB4-46D9-AF45-631626C7BECF}" presName="level3hierChild" presStyleCnt="0"/>
      <dgm:spPr/>
    </dgm:pt>
    <dgm:pt modelId="{26B831BC-8756-47EC-8361-0FD35D666918}" type="pres">
      <dgm:prSet presAssocID="{D81836F2-0E9E-49BB-977A-17C30EE584C1}" presName="conn2-1" presStyleLbl="parChTrans1D2" presStyleIdx="2" presStyleCnt="3"/>
      <dgm:spPr/>
    </dgm:pt>
    <dgm:pt modelId="{50156F61-389B-4118-9B40-5113CB7834A0}" type="pres">
      <dgm:prSet presAssocID="{D81836F2-0E9E-49BB-977A-17C30EE584C1}" presName="connTx" presStyleLbl="parChTrans1D2" presStyleIdx="2" presStyleCnt="3"/>
      <dgm:spPr/>
    </dgm:pt>
    <dgm:pt modelId="{63185D0D-081B-4511-96C1-68713620E16F}" type="pres">
      <dgm:prSet presAssocID="{4EAC42D5-3209-4FEB-9065-915234860982}" presName="root2" presStyleCnt="0"/>
      <dgm:spPr/>
    </dgm:pt>
    <dgm:pt modelId="{78DEDEDC-FC80-45EC-B785-E4D7F9E2B249}" type="pres">
      <dgm:prSet presAssocID="{4EAC42D5-3209-4FEB-9065-915234860982}" presName="LevelTwoTextNode" presStyleLbl="node2" presStyleIdx="2" presStyleCnt="3">
        <dgm:presLayoutVars>
          <dgm:chPref val="3"/>
        </dgm:presLayoutVars>
      </dgm:prSet>
      <dgm:spPr/>
    </dgm:pt>
    <dgm:pt modelId="{57A6F8CE-380A-479E-BBBD-6C7147715E1C}" type="pres">
      <dgm:prSet presAssocID="{4EAC42D5-3209-4FEB-9065-915234860982}" presName="level3hierChild" presStyleCnt="0"/>
      <dgm:spPr/>
    </dgm:pt>
    <dgm:pt modelId="{44577DA4-6758-4FD9-93B0-7E4B10FD245A}" type="pres">
      <dgm:prSet presAssocID="{FF70E5D7-777C-4796-91F6-4A1DBC01E836}" presName="conn2-1" presStyleLbl="parChTrans1D3" presStyleIdx="4" presStyleCnt="5"/>
      <dgm:spPr/>
    </dgm:pt>
    <dgm:pt modelId="{4194ACFA-C399-4BA2-8FA4-A600E9AEE69F}" type="pres">
      <dgm:prSet presAssocID="{FF70E5D7-777C-4796-91F6-4A1DBC01E836}" presName="connTx" presStyleLbl="parChTrans1D3" presStyleIdx="4" presStyleCnt="5"/>
      <dgm:spPr/>
    </dgm:pt>
    <dgm:pt modelId="{F7CA768A-F607-4BCD-B4B4-B010E4A05DE0}" type="pres">
      <dgm:prSet presAssocID="{783DA2B8-E7C4-4C5A-BCA1-745932679AA3}" presName="root2" presStyleCnt="0"/>
      <dgm:spPr/>
    </dgm:pt>
    <dgm:pt modelId="{7C1FCC69-0C4A-49E7-8F46-0236A32BA2D8}" type="pres">
      <dgm:prSet presAssocID="{783DA2B8-E7C4-4C5A-BCA1-745932679AA3}" presName="LevelTwoTextNode" presStyleLbl="node3" presStyleIdx="4" presStyleCnt="5">
        <dgm:presLayoutVars>
          <dgm:chPref val="3"/>
        </dgm:presLayoutVars>
      </dgm:prSet>
      <dgm:spPr/>
    </dgm:pt>
    <dgm:pt modelId="{240A6152-611E-4FE8-BAB5-9D166C788F27}" type="pres">
      <dgm:prSet presAssocID="{783DA2B8-E7C4-4C5A-BCA1-745932679AA3}" presName="level3hierChild" presStyleCnt="0"/>
      <dgm:spPr/>
    </dgm:pt>
    <dgm:pt modelId="{3A71BA3B-B155-434D-81F1-19BE18D58055}" type="pres">
      <dgm:prSet presAssocID="{B994ED24-D628-411A-A8CC-756E95618B3B}" presName="conn2-1" presStyleLbl="parChTrans1D4" presStyleIdx="9" presStyleCnt="13"/>
      <dgm:spPr/>
    </dgm:pt>
    <dgm:pt modelId="{35988CA5-2929-403D-9379-4AE0BB583772}" type="pres">
      <dgm:prSet presAssocID="{B994ED24-D628-411A-A8CC-756E95618B3B}" presName="connTx" presStyleLbl="parChTrans1D4" presStyleIdx="9" presStyleCnt="13"/>
      <dgm:spPr/>
    </dgm:pt>
    <dgm:pt modelId="{FCF0D548-4905-4DD7-81D0-E5D375E181F4}" type="pres">
      <dgm:prSet presAssocID="{D32355E7-B15D-406C-BBCB-B6847F47C46B}" presName="root2" presStyleCnt="0"/>
      <dgm:spPr/>
    </dgm:pt>
    <dgm:pt modelId="{FFB7D00A-7B6D-4DA2-B5A8-176EB260D8DD}" type="pres">
      <dgm:prSet presAssocID="{D32355E7-B15D-406C-BBCB-B6847F47C46B}" presName="LevelTwoTextNode" presStyleLbl="node4" presStyleIdx="9" presStyleCnt="13">
        <dgm:presLayoutVars>
          <dgm:chPref val="3"/>
        </dgm:presLayoutVars>
      </dgm:prSet>
      <dgm:spPr/>
    </dgm:pt>
    <dgm:pt modelId="{F9237F4E-E370-475C-824D-A9F607130C27}" type="pres">
      <dgm:prSet presAssocID="{D32355E7-B15D-406C-BBCB-B6847F47C46B}" presName="level3hierChild" presStyleCnt="0"/>
      <dgm:spPr/>
    </dgm:pt>
    <dgm:pt modelId="{943CD393-E149-4C9E-9A02-87861C1025B8}" type="pres">
      <dgm:prSet presAssocID="{2CA5ACB9-7726-4A93-A0DE-E4930CF758DD}" presName="conn2-1" presStyleLbl="parChTrans1D4" presStyleIdx="10" presStyleCnt="13"/>
      <dgm:spPr/>
    </dgm:pt>
    <dgm:pt modelId="{EB74D5E4-F747-4A50-A9D2-02DB7EE76DAB}" type="pres">
      <dgm:prSet presAssocID="{2CA5ACB9-7726-4A93-A0DE-E4930CF758DD}" presName="connTx" presStyleLbl="parChTrans1D4" presStyleIdx="10" presStyleCnt="13"/>
      <dgm:spPr/>
    </dgm:pt>
    <dgm:pt modelId="{324D780A-66DE-4C71-92F0-0FAF86193F15}" type="pres">
      <dgm:prSet presAssocID="{2B56C400-4283-435D-9F1F-D495160D2D5E}" presName="root2" presStyleCnt="0"/>
      <dgm:spPr/>
    </dgm:pt>
    <dgm:pt modelId="{DF38BEC4-B532-4D10-A5CF-45AC40E78EEB}" type="pres">
      <dgm:prSet presAssocID="{2B56C400-4283-435D-9F1F-D495160D2D5E}" presName="LevelTwoTextNode" presStyleLbl="node4" presStyleIdx="10" presStyleCnt="13">
        <dgm:presLayoutVars>
          <dgm:chPref val="3"/>
        </dgm:presLayoutVars>
      </dgm:prSet>
      <dgm:spPr/>
    </dgm:pt>
    <dgm:pt modelId="{DD65EF47-F463-4B6C-B497-D76BAB1A0065}" type="pres">
      <dgm:prSet presAssocID="{2B56C400-4283-435D-9F1F-D495160D2D5E}" presName="level3hierChild" presStyleCnt="0"/>
      <dgm:spPr/>
    </dgm:pt>
    <dgm:pt modelId="{814293C7-6A02-4DC3-9277-573E47E95EBF}" type="pres">
      <dgm:prSet presAssocID="{F48B0EBE-66E5-40DB-B41B-27425FE21C09}" presName="conn2-1" presStyleLbl="parChTrans1D4" presStyleIdx="11" presStyleCnt="13"/>
      <dgm:spPr/>
    </dgm:pt>
    <dgm:pt modelId="{9DA29A62-4F91-410B-8C96-2B5F78645720}" type="pres">
      <dgm:prSet presAssocID="{F48B0EBE-66E5-40DB-B41B-27425FE21C09}" presName="connTx" presStyleLbl="parChTrans1D4" presStyleIdx="11" presStyleCnt="13"/>
      <dgm:spPr/>
    </dgm:pt>
    <dgm:pt modelId="{54F07808-C2DF-431C-B774-2F5DCD99ACDC}" type="pres">
      <dgm:prSet presAssocID="{C119EB5C-B049-449F-ADA4-F2BDE661D0DF}" presName="root2" presStyleCnt="0"/>
      <dgm:spPr/>
    </dgm:pt>
    <dgm:pt modelId="{F988F1E4-4A1D-4CBB-BCFC-E12284D6B0F6}" type="pres">
      <dgm:prSet presAssocID="{C119EB5C-B049-449F-ADA4-F2BDE661D0DF}" presName="LevelTwoTextNode" presStyleLbl="node4" presStyleIdx="11" presStyleCnt="13">
        <dgm:presLayoutVars>
          <dgm:chPref val="3"/>
        </dgm:presLayoutVars>
      </dgm:prSet>
      <dgm:spPr/>
    </dgm:pt>
    <dgm:pt modelId="{95BAD115-86F5-461E-9E78-9A32329BF583}" type="pres">
      <dgm:prSet presAssocID="{C119EB5C-B049-449F-ADA4-F2BDE661D0DF}" presName="level3hierChild" presStyleCnt="0"/>
      <dgm:spPr/>
    </dgm:pt>
    <dgm:pt modelId="{53536A8A-BAAE-48B4-AD75-078E5E393561}" type="pres">
      <dgm:prSet presAssocID="{A840A629-FF31-4EDC-95B3-5E09C9A3EBC1}" presName="conn2-1" presStyleLbl="parChTrans1D4" presStyleIdx="12" presStyleCnt="13"/>
      <dgm:spPr/>
    </dgm:pt>
    <dgm:pt modelId="{239ACB1F-9B04-4F9C-8005-6252D06457BC}" type="pres">
      <dgm:prSet presAssocID="{A840A629-FF31-4EDC-95B3-5E09C9A3EBC1}" presName="connTx" presStyleLbl="parChTrans1D4" presStyleIdx="12" presStyleCnt="13"/>
      <dgm:spPr/>
    </dgm:pt>
    <dgm:pt modelId="{9E5F68A3-26B0-4E11-8086-E07C6D4579B4}" type="pres">
      <dgm:prSet presAssocID="{1EA35E5A-74A7-40BF-8DDE-7ADBFFDE0586}" presName="root2" presStyleCnt="0"/>
      <dgm:spPr/>
    </dgm:pt>
    <dgm:pt modelId="{ED11CBE3-50C6-426C-B15C-8EA6BAF665F6}" type="pres">
      <dgm:prSet presAssocID="{1EA35E5A-74A7-40BF-8DDE-7ADBFFDE0586}" presName="LevelTwoTextNode" presStyleLbl="node4" presStyleIdx="12" presStyleCnt="13">
        <dgm:presLayoutVars>
          <dgm:chPref val="3"/>
        </dgm:presLayoutVars>
      </dgm:prSet>
      <dgm:spPr/>
    </dgm:pt>
    <dgm:pt modelId="{B150ADCF-D72A-4956-8260-B907C90396E2}" type="pres">
      <dgm:prSet presAssocID="{1EA35E5A-74A7-40BF-8DDE-7ADBFFDE0586}" presName="level3hierChild" presStyleCnt="0"/>
      <dgm:spPr/>
    </dgm:pt>
  </dgm:ptLst>
  <dgm:cxnLst>
    <dgm:cxn modelId="{3E0E3200-154E-4DA4-BC5F-6DE5C0BE5DC5}" srcId="{E3BFB961-692A-4041-A604-10B65F525C75}" destId="{9788F448-50B5-49F4-8260-918856A8AC48}" srcOrd="1" destOrd="0" parTransId="{6947B681-3F65-4F2D-877A-D744EA59F7C8}" sibTransId="{2B02D529-793F-48F1-8A36-491EFE9D5DC8}"/>
    <dgm:cxn modelId="{D05C3A02-42E2-48CE-8351-A7439C26AB2F}" srcId="{2D0E28F7-CCFA-44BA-B1DF-CCE21CD153CE}" destId="{B42E7CA9-87EA-4F62-A362-D442C26FC644}" srcOrd="0" destOrd="0" parTransId="{CD3C0422-8E0E-4DD2-89D2-B15AF90456A2}" sibTransId="{D2734B36-DE3B-4FB9-9FB8-A5C8954BD6B7}"/>
    <dgm:cxn modelId="{3BA56D03-12EC-4500-968F-629C8F7C2E91}" type="presOf" srcId="{583231A6-CAB4-46D9-AF45-631626C7BECF}" destId="{B8B48E36-A735-4B8E-9832-E692CA62577B}" srcOrd="0" destOrd="0" presId="urn:microsoft.com/office/officeart/2005/8/layout/hierarchy2"/>
    <dgm:cxn modelId="{E33B0606-5F73-4DFE-A8AD-8D8C9D7ED908}" type="presOf" srcId="{1EA35E5A-74A7-40BF-8DDE-7ADBFFDE0586}" destId="{ED11CBE3-50C6-426C-B15C-8EA6BAF665F6}" srcOrd="0" destOrd="0" presId="urn:microsoft.com/office/officeart/2005/8/layout/hierarchy2"/>
    <dgm:cxn modelId="{7A73C107-5740-4142-BEF4-312F7A8A7032}" type="presOf" srcId="{D81836F2-0E9E-49BB-977A-17C30EE584C1}" destId="{50156F61-389B-4118-9B40-5113CB7834A0}" srcOrd="1" destOrd="0" presId="urn:microsoft.com/office/officeart/2005/8/layout/hierarchy2"/>
    <dgm:cxn modelId="{A351C20E-A2A7-471A-BAB8-2A399A625B4E}" type="presOf" srcId="{0543774D-555D-4D12-A0A0-E72EFAA5F694}" destId="{514589FD-C357-4C80-B870-209AC55F268F}" srcOrd="1" destOrd="0" presId="urn:microsoft.com/office/officeart/2005/8/layout/hierarchy2"/>
    <dgm:cxn modelId="{7F1F1A12-5D8B-41EB-B476-278594634E08}" type="presOf" srcId="{F3906930-5745-40C9-8F45-86488045B6FD}" destId="{52A80895-00CE-443C-ACCD-68CA152F24BE}" srcOrd="1" destOrd="0" presId="urn:microsoft.com/office/officeart/2005/8/layout/hierarchy2"/>
    <dgm:cxn modelId="{9469E013-C432-426A-9A43-742517DCF4E0}" srcId="{783DA2B8-E7C4-4C5A-BCA1-745932679AA3}" destId="{C119EB5C-B049-449F-ADA4-F2BDE661D0DF}" srcOrd="1" destOrd="0" parTransId="{F48B0EBE-66E5-40DB-B41B-27425FE21C09}" sibTransId="{D44F9389-FCCB-4EBD-B8E5-FBA940D02CB4}"/>
    <dgm:cxn modelId="{CEF21215-EA98-4567-A693-0A43F3FA873C}" type="presOf" srcId="{5465200C-EA59-4EF5-B698-294F753CE196}" destId="{C4ABD27B-E7E9-4897-B147-1C9726F2E388}" srcOrd="0" destOrd="0" presId="urn:microsoft.com/office/officeart/2005/8/layout/hierarchy2"/>
    <dgm:cxn modelId="{DDFCB01D-7F47-4A1B-AF6C-44CE456C222B}" type="presOf" srcId="{6C64516B-D08C-4796-8D40-2FE57D660CC4}" destId="{08163B4C-4FBA-4AEB-B086-C304F5EFAA77}" srcOrd="0" destOrd="0" presId="urn:microsoft.com/office/officeart/2005/8/layout/hierarchy2"/>
    <dgm:cxn modelId="{06287220-9B31-42AD-8286-F3ECB0B484EA}" type="presOf" srcId="{D889EB6B-135D-4892-9586-4AD2C9364A16}" destId="{41082407-6597-4303-9F1D-A57B63AD512B}" srcOrd="0" destOrd="0" presId="urn:microsoft.com/office/officeart/2005/8/layout/hierarchy2"/>
    <dgm:cxn modelId="{BCC3F12B-F13B-438B-9AEF-F62BF866D738}" srcId="{4D2C46BC-3770-4543-8DED-50F9F227F32B}" destId="{A38DAC78-CDD7-4142-8106-1B80DF9F4D77}" srcOrd="0" destOrd="0" parTransId="{00F9FEAC-DDB0-4143-AF73-249B435CE1F8}" sibTransId="{CDBA650E-1BC0-4C7A-8FCD-1BAEF315E4C9}"/>
    <dgm:cxn modelId="{3A29A92C-830D-450F-98EA-EE4FD18D67FB}" type="presOf" srcId="{9788F448-50B5-49F4-8260-918856A8AC48}" destId="{19D0DEA7-7D10-4799-B910-85721C83D887}" srcOrd="0" destOrd="0" presId="urn:microsoft.com/office/officeart/2005/8/layout/hierarchy2"/>
    <dgm:cxn modelId="{578C1D2E-7D92-4A9C-9BBA-7FB459F51B9B}" type="presOf" srcId="{60BF11AC-9A3C-4F87-ACA3-9C838E49E90E}" destId="{9C953ADE-9750-4072-9C64-258278064B76}" srcOrd="0" destOrd="0" presId="urn:microsoft.com/office/officeart/2005/8/layout/hierarchy2"/>
    <dgm:cxn modelId="{7DCF5433-F31B-4A4E-96B5-35040CD23762}" srcId="{0D0D9754-0FDD-4F40-A66F-314E4AAAC8C1}" destId="{0E70B638-D6D6-4CB1-B9BA-5AB66228A5AB}" srcOrd="0" destOrd="0" parTransId="{EB29B33B-8DD5-43E1-8ACC-244A06041A73}" sibTransId="{0D7E48F4-4F69-4BA5-B9EB-CDBA453DCAA5}"/>
    <dgm:cxn modelId="{6B99C833-8D8C-4CDD-BBD5-6334F10BF446}" type="presOf" srcId="{25165FAE-AFA7-4D92-9CB8-2FDF89D6C520}" destId="{30A02D96-7871-4AF3-8776-CF5F135B9A4A}" srcOrd="0" destOrd="0" presId="urn:microsoft.com/office/officeart/2005/8/layout/hierarchy2"/>
    <dgm:cxn modelId="{AE16EB34-FE6C-4181-B750-D1EF17BC314D}" type="presOf" srcId="{D81836F2-0E9E-49BB-977A-17C30EE584C1}" destId="{26B831BC-8756-47EC-8361-0FD35D666918}" srcOrd="0" destOrd="0" presId="urn:microsoft.com/office/officeart/2005/8/layout/hierarchy2"/>
    <dgm:cxn modelId="{43B62B36-0098-46F6-861A-B193E6A47943}" type="presOf" srcId="{0D0D9754-0FDD-4F40-A66F-314E4AAAC8C1}" destId="{CDBF998F-4FCB-4911-81FD-EE817C52457E}" srcOrd="0" destOrd="0" presId="urn:microsoft.com/office/officeart/2005/8/layout/hierarchy2"/>
    <dgm:cxn modelId="{25641D38-AA71-4F87-9FFF-65111636C739}" type="presOf" srcId="{783DA2B8-E7C4-4C5A-BCA1-745932679AA3}" destId="{7C1FCC69-0C4A-49E7-8F46-0236A32BA2D8}" srcOrd="0" destOrd="0" presId="urn:microsoft.com/office/officeart/2005/8/layout/hierarchy2"/>
    <dgm:cxn modelId="{6F853A38-998A-4AD2-9C9C-E41461F47D2B}" type="presOf" srcId="{A840A629-FF31-4EDC-95B3-5E09C9A3EBC1}" destId="{53536A8A-BAAE-48B4-AD75-078E5E393561}" srcOrd="0" destOrd="0" presId="urn:microsoft.com/office/officeart/2005/8/layout/hierarchy2"/>
    <dgm:cxn modelId="{5E4D3E38-3984-4FA9-8D87-622371FE8EA7}" srcId="{ED31292C-B802-487B-8AAB-A32FC35C310E}" destId="{583231A6-CAB4-46D9-AF45-631626C7BECF}" srcOrd="0" destOrd="0" parTransId="{D889EB6B-135D-4892-9586-4AD2C9364A16}" sibTransId="{65B93C4D-0C3A-4146-8B58-63E299985688}"/>
    <dgm:cxn modelId="{E6D6A338-D213-4D29-BE6E-C6E2BA413C80}" type="presOf" srcId="{B994ED24-D628-411A-A8CC-756E95618B3B}" destId="{3A71BA3B-B155-434D-81F1-19BE18D58055}" srcOrd="0" destOrd="0" presId="urn:microsoft.com/office/officeart/2005/8/layout/hierarchy2"/>
    <dgm:cxn modelId="{51B8C43A-9660-4971-BF41-9F084B7D684A}" type="presOf" srcId="{2B56C400-4283-435D-9F1F-D495160D2D5E}" destId="{DF38BEC4-B532-4D10-A5CF-45AC40E78EEB}" srcOrd="0" destOrd="0" presId="urn:microsoft.com/office/officeart/2005/8/layout/hierarchy2"/>
    <dgm:cxn modelId="{6CC6BD3B-36D1-4260-8B5E-013212DE023A}" type="presOf" srcId="{FF70E5D7-777C-4796-91F6-4A1DBC01E836}" destId="{4194ACFA-C399-4BA2-8FA4-A600E9AEE69F}" srcOrd="1" destOrd="0" presId="urn:microsoft.com/office/officeart/2005/8/layout/hierarchy2"/>
    <dgm:cxn modelId="{2E30E63C-6389-4A5E-85C8-F1378B755359}" type="presOf" srcId="{ED31292C-B802-487B-8AAB-A32FC35C310E}" destId="{ECBD5CFD-5878-41F2-B1C8-BE5943998118}" srcOrd="0" destOrd="0" presId="urn:microsoft.com/office/officeart/2005/8/layout/hierarchy2"/>
    <dgm:cxn modelId="{BFA77D40-1F33-4FE6-AB1F-6F3C0491118E}" type="presOf" srcId="{74ABAEEE-C201-496C-9973-64E15745587F}" destId="{FD5163DC-9F46-4001-AE7F-16D8E14648EF}" srcOrd="0" destOrd="0" presId="urn:microsoft.com/office/officeart/2005/8/layout/hierarchy2"/>
    <dgm:cxn modelId="{28F1235F-CF0C-4A5F-A228-764F564C5522}" type="presOf" srcId="{FF70E5D7-777C-4796-91F6-4A1DBC01E836}" destId="{44577DA4-6758-4FD9-93B0-7E4B10FD245A}" srcOrd="0" destOrd="0" presId="urn:microsoft.com/office/officeart/2005/8/layout/hierarchy2"/>
    <dgm:cxn modelId="{35EADE5F-1ECB-4FC0-9539-870E4FDEACB8}" type="presOf" srcId="{6947B681-3F65-4F2D-877A-D744EA59F7C8}" destId="{CCE144F2-8395-4CA6-A6B5-7BEB3D8D33D5}" srcOrd="1" destOrd="0" presId="urn:microsoft.com/office/officeart/2005/8/layout/hierarchy2"/>
    <dgm:cxn modelId="{18E46361-B01C-4187-A3E7-9556BE4D3F46}" srcId="{9788F448-50B5-49F4-8260-918856A8AC48}" destId="{5465200C-EA59-4EF5-B698-294F753CE196}" srcOrd="0" destOrd="0" parTransId="{25165FAE-AFA7-4D92-9CB8-2FDF89D6C520}" sibTransId="{1A75245B-61A2-4C74-B157-CF958AA3201D}"/>
    <dgm:cxn modelId="{BF4BFA61-DA5D-49B5-B1F3-57A4052A7301}" type="presOf" srcId="{A88464A1-CC59-4F5A-BF06-EA181382322B}" destId="{26EC59C7-5500-4BDC-B38F-AFCE6798203A}" srcOrd="1" destOrd="0" presId="urn:microsoft.com/office/officeart/2005/8/layout/hierarchy2"/>
    <dgm:cxn modelId="{A9894343-DF60-45A3-89F3-56351554B29A}" srcId="{E3BFB961-692A-4041-A604-10B65F525C75}" destId="{2D0E28F7-CCFA-44BA-B1DF-CCE21CD153CE}" srcOrd="0" destOrd="0" parTransId="{A88464A1-CC59-4F5A-BF06-EA181382322B}" sibTransId="{550E8E00-B6BE-46DD-932C-92B2CDC86DFD}"/>
    <dgm:cxn modelId="{68304463-0B8B-40D7-9F89-069E81DCE2B8}" type="presOf" srcId="{A38DAC78-CDD7-4142-8106-1B80DF9F4D77}" destId="{3C0AA7FB-409F-4744-AC75-2FA684516A09}" srcOrd="0" destOrd="0" presId="urn:microsoft.com/office/officeart/2005/8/layout/hierarchy2"/>
    <dgm:cxn modelId="{886EC944-431C-478D-8440-C40B3C78E135}" type="presOf" srcId="{B42E7CA9-87EA-4F62-A362-D442C26FC644}" destId="{54007A72-9A8D-4DC6-BE37-E2B54CFC177E}" srcOrd="0" destOrd="0" presId="urn:microsoft.com/office/officeart/2005/8/layout/hierarchy2"/>
    <dgm:cxn modelId="{E5852745-29C9-4103-932C-2174F7DC5108}" type="presOf" srcId="{F9477482-E609-4C2E-AA40-BDA50060D329}" destId="{E709B033-00E5-44B2-9F88-6C9C43CA7BC6}" srcOrd="0" destOrd="0" presId="urn:microsoft.com/office/officeart/2005/8/layout/hierarchy2"/>
    <dgm:cxn modelId="{574C6B47-BF66-47BF-99F9-073D75A76CB9}" type="presOf" srcId="{4238D3F8-7285-4C76-8322-9A67AB481B22}" destId="{915D8A4D-6BE3-40D0-B71B-4F309AD9A087}" srcOrd="0" destOrd="0" presId="urn:microsoft.com/office/officeart/2005/8/layout/hierarchy2"/>
    <dgm:cxn modelId="{689C7667-5C26-4489-B5FA-F4771A157FA6}" type="presOf" srcId="{25165FAE-AFA7-4D92-9CB8-2FDF89D6C520}" destId="{5DD0A5C2-7D2C-4711-9DA7-DC5C1D91EE1E}" srcOrd="1" destOrd="0" presId="urn:microsoft.com/office/officeart/2005/8/layout/hierarchy2"/>
    <dgm:cxn modelId="{FB5A3948-1C95-4E27-BDFB-16FBB5C7A08C}" type="presOf" srcId="{AA81CF93-DA25-45D1-B96F-81022C6CC8F3}" destId="{A9677A11-68DC-4CBF-BEB0-0F2A9C17A3EA}" srcOrd="0" destOrd="0" presId="urn:microsoft.com/office/officeart/2005/8/layout/hierarchy2"/>
    <dgm:cxn modelId="{CB96EC68-AA03-45D2-95B9-D19DA419BC7F}" type="presOf" srcId="{F3906930-5745-40C9-8F45-86488045B6FD}" destId="{B987E486-608E-45C1-9F8B-FF39B03CBA40}" srcOrd="0" destOrd="0" presId="urn:microsoft.com/office/officeart/2005/8/layout/hierarchy2"/>
    <dgm:cxn modelId="{B9124449-C93E-4CFC-8107-176CFF8863BC}" type="presOf" srcId="{B994ED24-D628-411A-A8CC-756E95618B3B}" destId="{35988CA5-2929-403D-9379-4AE0BB583772}" srcOrd="1" destOrd="0" presId="urn:microsoft.com/office/officeart/2005/8/layout/hierarchy2"/>
    <dgm:cxn modelId="{338AAC69-7641-4F3F-B1B4-05BB43E6F2F2}" srcId="{0E70B638-D6D6-4CB1-B9BA-5AB66228A5AB}" destId="{E3BFB961-692A-4041-A604-10B65F525C75}" srcOrd="0" destOrd="0" parTransId="{6C64516B-D08C-4796-8D40-2FE57D660CC4}" sibTransId="{12A1140A-BD55-4F09-A44E-F1BEDD9A0322}"/>
    <dgm:cxn modelId="{64063E4A-8767-4E2A-A017-EFAD2646C43A}" type="presOf" srcId="{2D0E28F7-CCFA-44BA-B1DF-CCE21CD153CE}" destId="{3C16EF32-55F9-4C34-A9B0-1621E2FA36C4}" srcOrd="0" destOrd="0" presId="urn:microsoft.com/office/officeart/2005/8/layout/hierarchy2"/>
    <dgm:cxn modelId="{6717C14B-5272-43FE-8F12-47F947607DE8}" srcId="{4D2C46BC-3770-4543-8DED-50F9F227F32B}" destId="{ED31292C-B802-487B-8AAB-A32FC35C310E}" srcOrd="1" destOrd="0" parTransId="{792D275A-D0FE-48CF-A4FC-1E726F2448CB}" sibTransId="{64A66E59-57C8-4019-811A-860AE95A511E}"/>
    <dgm:cxn modelId="{DE58466C-1DB8-42CB-A8C7-46BD3079002F}" type="presOf" srcId="{A88464A1-CC59-4F5A-BF06-EA181382322B}" destId="{B1787C4C-9FDF-41E3-BBD8-815AAA29CFA8}" srcOrd="0" destOrd="0" presId="urn:microsoft.com/office/officeart/2005/8/layout/hierarchy2"/>
    <dgm:cxn modelId="{6BC11D4E-B5D2-49CB-A672-D1E7F9BDF236}" srcId="{B42E7CA9-87EA-4F62-A362-D442C26FC644}" destId="{F9477482-E609-4C2E-AA40-BDA50060D329}" srcOrd="0" destOrd="0" parTransId="{74ABAEEE-C201-496C-9973-64E15745587F}" sibTransId="{173D6042-594C-4A49-823C-16A3EB9D7E5B}"/>
    <dgm:cxn modelId="{E3FBE26E-EEE5-42DC-95EA-3CDC8C7D757A}" srcId="{BDBC3EEF-6D1D-4E7A-A669-C0168F2AAEEF}" destId="{AA81CF93-DA25-45D1-B96F-81022C6CC8F3}" srcOrd="0" destOrd="0" parTransId="{60BF11AC-9A3C-4F87-ACA3-9C838E49E90E}" sibTransId="{61A9D98E-7371-4D0B-84DE-E14B47235B67}"/>
    <dgm:cxn modelId="{50D25B50-77C1-4452-BEAE-B468B9D234A8}" type="presOf" srcId="{4238D3F8-7285-4C76-8322-9A67AB481B22}" destId="{2B189FB5-0041-4F2B-863A-FECCE4AD913A}" srcOrd="1" destOrd="0" presId="urn:microsoft.com/office/officeart/2005/8/layout/hierarchy2"/>
    <dgm:cxn modelId="{D9F6D971-CE29-4B3D-AB6F-948D4A83FEE9}" type="presOf" srcId="{2CA5ACB9-7726-4A93-A0DE-E4930CF758DD}" destId="{943CD393-E149-4C9E-9A02-87861C1025B8}" srcOrd="0" destOrd="0" presId="urn:microsoft.com/office/officeart/2005/8/layout/hierarchy2"/>
    <dgm:cxn modelId="{F516CD53-2213-463D-B9EB-8E750AF6572C}" type="presOf" srcId="{00F9FEAC-DDB0-4143-AF73-249B435CE1F8}" destId="{5030109F-B977-4033-BA1F-DE8CB2DB86DD}" srcOrd="1" destOrd="0" presId="urn:microsoft.com/office/officeart/2005/8/layout/hierarchy2"/>
    <dgm:cxn modelId="{3C061377-7269-47C8-AB85-4D3C132909EE}" type="presOf" srcId="{B1C43FC8-19FB-4561-868F-20E4F0700883}" destId="{138CD302-99B9-4EB3-95CD-9F598761AA01}" srcOrd="1" destOrd="0" presId="urn:microsoft.com/office/officeart/2005/8/layout/hierarchy2"/>
    <dgm:cxn modelId="{42907357-A1DE-4493-9B1D-1BE3265078F8}" type="presOf" srcId="{4D2C46BC-3770-4543-8DED-50F9F227F32B}" destId="{437FABC5-67EC-4FE0-8B12-DB3F3807FDAB}" srcOrd="0" destOrd="0" presId="urn:microsoft.com/office/officeart/2005/8/layout/hierarchy2"/>
    <dgm:cxn modelId="{91D23859-136C-4E26-9D62-89CF317CF941}" type="presOf" srcId="{792D275A-D0FE-48CF-A4FC-1E726F2448CB}" destId="{06CE5024-3189-471B-A59E-E07E98EFB60A}" srcOrd="1" destOrd="0" presId="urn:microsoft.com/office/officeart/2005/8/layout/hierarchy2"/>
    <dgm:cxn modelId="{670C7084-4A1E-43E3-B467-B4630AFF718B}" type="presOf" srcId="{B7E66857-4A8F-4667-8DB3-78E88714CD87}" destId="{DAC127AE-12AE-45CB-843E-C2C65290BFFC}" srcOrd="1" destOrd="0" presId="urn:microsoft.com/office/officeart/2005/8/layout/hierarchy2"/>
    <dgm:cxn modelId="{E5447384-0D55-45AE-996D-7B94E66F28CF}" srcId="{0E70B638-D6D6-4CB1-B9BA-5AB66228A5AB}" destId="{4D2C46BC-3770-4543-8DED-50F9F227F32B}" srcOrd="1" destOrd="0" parTransId="{B7E66857-4A8F-4667-8DB3-78E88714CD87}" sibTransId="{DFFDEB32-AC5B-4CB6-B492-AD868E1A7283}"/>
    <dgm:cxn modelId="{FFB4F884-F8E5-4F04-A19C-3D5D02D8E82F}" type="presOf" srcId="{6947B681-3F65-4F2D-877A-D744EA59F7C8}" destId="{42200853-B856-4E4D-A6C1-E1042FFC2EEC}" srcOrd="0" destOrd="0" presId="urn:microsoft.com/office/officeart/2005/8/layout/hierarchy2"/>
    <dgm:cxn modelId="{63F66F86-78E1-4AC6-ABF9-6FC98F693398}" type="presOf" srcId="{A840A629-FF31-4EDC-95B3-5E09C9A3EBC1}" destId="{239ACB1F-9B04-4F9C-8005-6252D06457BC}" srcOrd="1" destOrd="0" presId="urn:microsoft.com/office/officeart/2005/8/layout/hierarchy2"/>
    <dgm:cxn modelId="{DB22478F-DDA3-4D64-AD27-1DED66B08446}" type="presOf" srcId="{60BF11AC-9A3C-4F87-ACA3-9C838E49E90E}" destId="{FAFDEB4C-C9E1-4398-8DE1-59E362CC6D0C}" srcOrd="1" destOrd="0" presId="urn:microsoft.com/office/officeart/2005/8/layout/hierarchy2"/>
    <dgm:cxn modelId="{B441D392-8947-4BE4-B276-42B9AB0B2D4F}" type="presOf" srcId="{BDBC3EEF-6D1D-4E7A-A669-C0168F2AAEEF}" destId="{42DF851F-9014-405C-9068-7BC7F588DE6E}" srcOrd="0" destOrd="0" presId="urn:microsoft.com/office/officeart/2005/8/layout/hierarchy2"/>
    <dgm:cxn modelId="{EC9CC693-E097-434E-AF4A-88FDE26B71D3}" type="presOf" srcId="{F48B0EBE-66E5-40DB-B41B-27425FE21C09}" destId="{814293C7-6A02-4DC3-9277-573E47E95EBF}" srcOrd="0" destOrd="0" presId="urn:microsoft.com/office/officeart/2005/8/layout/hierarchy2"/>
    <dgm:cxn modelId="{BF164397-5A70-460B-8A93-DE6708801688}" srcId="{D32355E7-B15D-406C-BBCB-B6847F47C46B}" destId="{2B56C400-4283-435D-9F1F-D495160D2D5E}" srcOrd="0" destOrd="0" parTransId="{2CA5ACB9-7726-4A93-A0DE-E4930CF758DD}" sibTransId="{48E7CDFE-F2D5-4177-80A3-7D447069A44E}"/>
    <dgm:cxn modelId="{C96BEC97-AB2A-4F5A-A58C-124078BD06BF}" type="presOf" srcId="{6C64516B-D08C-4796-8D40-2FE57D660CC4}" destId="{9D955172-43D2-4BDD-AEEB-616DA1CCD141}" srcOrd="1" destOrd="0" presId="urn:microsoft.com/office/officeart/2005/8/layout/hierarchy2"/>
    <dgm:cxn modelId="{E2D93DA6-5904-44FF-B1AE-E153A3B9A72F}" type="presOf" srcId="{0E70B638-D6D6-4CB1-B9BA-5AB66228A5AB}" destId="{6443198B-994E-4C62-A144-78FFC0E4098B}" srcOrd="0" destOrd="0" presId="urn:microsoft.com/office/officeart/2005/8/layout/hierarchy2"/>
    <dgm:cxn modelId="{346A2CAA-CB8E-4A69-9749-4ADBF872CCF8}" type="presOf" srcId="{E3BFB961-692A-4041-A604-10B65F525C75}" destId="{D6A6FB6A-CF9B-4335-9916-13488BB4A805}" srcOrd="0" destOrd="0" presId="urn:microsoft.com/office/officeart/2005/8/layout/hierarchy2"/>
    <dgm:cxn modelId="{9EE2E6AD-F443-4344-A8BD-83985799E9EC}" type="presOf" srcId="{0543774D-555D-4D12-A0A0-E72EFAA5F694}" destId="{A5D17AD9-F69D-42F3-BF9F-CBDC57C7E179}" srcOrd="0" destOrd="0" presId="urn:microsoft.com/office/officeart/2005/8/layout/hierarchy2"/>
    <dgm:cxn modelId="{EFD4B0B3-A0F8-43A0-A139-42E7FDA41C98}" type="presOf" srcId="{9B80C004-829B-4D25-9AB6-65AA9DA2610B}" destId="{52023D37-3FEC-48C8-A702-6398C4DA2071}" srcOrd="0" destOrd="0" presId="urn:microsoft.com/office/officeart/2005/8/layout/hierarchy2"/>
    <dgm:cxn modelId="{4D4F5DB4-37A2-4402-BF67-20CFE0F6DB1C}" srcId="{2D0E28F7-CCFA-44BA-B1DF-CCE21CD153CE}" destId="{A965DD05-332C-4235-9930-FB5EE1DB4804}" srcOrd="1" destOrd="0" parTransId="{0543774D-555D-4D12-A0A0-E72EFAA5F694}" sibTransId="{D3C6B86D-D7AF-4375-ABB5-50E80A8EB441}"/>
    <dgm:cxn modelId="{356971B4-CC77-4C8D-A9A5-613E89199103}" type="presOf" srcId="{B7E66857-4A8F-4667-8DB3-78E88714CD87}" destId="{AB805622-5847-452E-BB8F-7272217D4358}" srcOrd="0" destOrd="0" presId="urn:microsoft.com/office/officeart/2005/8/layout/hierarchy2"/>
    <dgm:cxn modelId="{DCA6BEBA-2929-4DF4-A287-79FECE5FBF40}" srcId="{4EAC42D5-3209-4FEB-9065-915234860982}" destId="{783DA2B8-E7C4-4C5A-BCA1-745932679AA3}" srcOrd="0" destOrd="0" parTransId="{FF70E5D7-777C-4796-91F6-4A1DBC01E836}" sibTransId="{D2D88C91-D606-48A3-8CC1-7B71CB23C7D2}"/>
    <dgm:cxn modelId="{5399F0BC-FD47-414F-A633-59847E56E98A}" type="presOf" srcId="{74ABAEEE-C201-496C-9973-64E15745587F}" destId="{E0DB8055-3CD6-4FF1-B036-A8634EB491F5}" srcOrd="1" destOrd="0" presId="urn:microsoft.com/office/officeart/2005/8/layout/hierarchy2"/>
    <dgm:cxn modelId="{8DA955BE-F968-49A0-8B70-135FEE576A2C}" type="presOf" srcId="{4EAC42D5-3209-4FEB-9065-915234860982}" destId="{78DEDEDC-FC80-45EC-B785-E4D7F9E2B249}" srcOrd="0" destOrd="0" presId="urn:microsoft.com/office/officeart/2005/8/layout/hierarchy2"/>
    <dgm:cxn modelId="{02B1B9C1-FF40-46F6-AF44-3B30D37B4D27}" srcId="{0E70B638-D6D6-4CB1-B9BA-5AB66228A5AB}" destId="{4EAC42D5-3209-4FEB-9065-915234860982}" srcOrd="2" destOrd="0" parTransId="{D81836F2-0E9E-49BB-977A-17C30EE584C1}" sibTransId="{E636F4B5-6667-4B13-9AAC-1F5E8127670C}"/>
    <dgm:cxn modelId="{2B43B4C8-18AD-4E10-B799-A913BE6D0FA0}" srcId="{A965DD05-332C-4235-9930-FB5EE1DB4804}" destId="{9B80C004-829B-4D25-9AB6-65AA9DA2610B}" srcOrd="0" destOrd="0" parTransId="{B1C43FC8-19FB-4561-868F-20E4F0700883}" sibTransId="{FD43306F-D27E-4F5C-82BD-7A50324392CA}"/>
    <dgm:cxn modelId="{8A988CCD-6D50-4C54-B8D5-6F7258FE81DE}" type="presOf" srcId="{B1C43FC8-19FB-4561-868F-20E4F0700883}" destId="{75B02160-AE48-4878-A29A-A7DEED8BB0CB}" srcOrd="0" destOrd="0" presId="urn:microsoft.com/office/officeart/2005/8/layout/hierarchy2"/>
    <dgm:cxn modelId="{3B042CD7-20C1-40FE-9BCA-4867EEBED83F}" type="presOf" srcId="{D889EB6B-135D-4892-9586-4AD2C9364A16}" destId="{B5B78898-761A-4988-A9A1-019DDF38FF24}" srcOrd="1" destOrd="0" presId="urn:microsoft.com/office/officeart/2005/8/layout/hierarchy2"/>
    <dgm:cxn modelId="{FCA66BD7-89C2-4670-8844-FC0A26072348}" type="presOf" srcId="{00F9FEAC-DDB0-4143-AF73-249B435CE1F8}" destId="{EB184D21-F075-4FC3-8DE3-9C927127CC7B}" srcOrd="0" destOrd="0" presId="urn:microsoft.com/office/officeart/2005/8/layout/hierarchy2"/>
    <dgm:cxn modelId="{8CB7BADC-2A63-48E8-88D4-FC47676DA753}" type="presOf" srcId="{792D275A-D0FE-48CF-A4FC-1E726F2448CB}" destId="{6A071532-BA22-404F-AFCC-FDE991F2D121}" srcOrd="0" destOrd="0" presId="urn:microsoft.com/office/officeart/2005/8/layout/hierarchy2"/>
    <dgm:cxn modelId="{C6EAA8DD-DB38-4A8C-9980-4622969E90E5}" srcId="{9788F448-50B5-49F4-8260-918856A8AC48}" destId="{BDBC3EEF-6D1D-4E7A-A669-C0168F2AAEEF}" srcOrd="1" destOrd="0" parTransId="{4238D3F8-7285-4C76-8322-9A67AB481B22}" sibTransId="{CF0B496D-7158-4D32-BE6C-343FBA583A1E}"/>
    <dgm:cxn modelId="{3C18EDE0-ACE0-4CB1-AC6C-0181B9872A79}" type="presOf" srcId="{D32355E7-B15D-406C-BBCB-B6847F47C46B}" destId="{FFB7D00A-7B6D-4DA2-B5A8-176EB260D8DD}" srcOrd="0" destOrd="0" presId="urn:microsoft.com/office/officeart/2005/8/layout/hierarchy2"/>
    <dgm:cxn modelId="{0CC64AE3-F6DF-47A1-9B44-D408E6035866}" type="presOf" srcId="{47A9BFA7-8AD8-4244-8749-96934F2D331C}" destId="{79AC97D8-8FD5-4C05-AF10-80CE0A17F627}" srcOrd="0" destOrd="0" presId="urn:microsoft.com/office/officeart/2005/8/layout/hierarchy2"/>
    <dgm:cxn modelId="{173F78E3-2D66-43E9-9C9D-3D648CB49E8B}" type="presOf" srcId="{CD3C0422-8E0E-4DD2-89D2-B15AF90456A2}" destId="{6B52E6B6-E320-4DD4-A773-619FB0CD8852}" srcOrd="0" destOrd="0" presId="urn:microsoft.com/office/officeart/2005/8/layout/hierarchy2"/>
    <dgm:cxn modelId="{3380F5E3-2D0C-47C6-9E4C-450F37027792}" type="presOf" srcId="{2CA5ACB9-7726-4A93-A0DE-E4930CF758DD}" destId="{EB74D5E4-F747-4A50-A9D2-02DB7EE76DAB}" srcOrd="1" destOrd="0" presId="urn:microsoft.com/office/officeart/2005/8/layout/hierarchy2"/>
    <dgm:cxn modelId="{62352CE5-E5FB-4132-8D1B-6D56410609BC}" srcId="{5465200C-EA59-4EF5-B698-294F753CE196}" destId="{47A9BFA7-8AD8-4244-8749-96934F2D331C}" srcOrd="0" destOrd="0" parTransId="{F3906930-5745-40C9-8F45-86488045B6FD}" sibTransId="{31FF2661-DC72-4672-B4A8-62EC80FDCCBD}"/>
    <dgm:cxn modelId="{35D32AE7-65E9-453D-B041-E2DCD71B2A7C}" srcId="{C119EB5C-B049-449F-ADA4-F2BDE661D0DF}" destId="{1EA35E5A-74A7-40BF-8DDE-7ADBFFDE0586}" srcOrd="0" destOrd="0" parTransId="{A840A629-FF31-4EDC-95B3-5E09C9A3EBC1}" sibTransId="{D4309FB3-A063-41BA-9A9F-D71BF267771B}"/>
    <dgm:cxn modelId="{C2491BEF-D025-4010-A2DD-278873E0082D}" type="presOf" srcId="{A965DD05-332C-4235-9930-FB5EE1DB4804}" destId="{BF569755-6DD7-4C19-855E-77309D8FBAFC}" srcOrd="0" destOrd="0" presId="urn:microsoft.com/office/officeart/2005/8/layout/hierarchy2"/>
    <dgm:cxn modelId="{39547FF2-2419-4236-BBF3-E6D197594D45}" type="presOf" srcId="{F48B0EBE-66E5-40DB-B41B-27425FE21C09}" destId="{9DA29A62-4F91-410B-8C96-2B5F78645720}" srcOrd="1" destOrd="0" presId="urn:microsoft.com/office/officeart/2005/8/layout/hierarchy2"/>
    <dgm:cxn modelId="{E9E962F3-E96D-4293-AE56-F2CF324C7D03}" type="presOf" srcId="{C119EB5C-B049-449F-ADA4-F2BDE661D0DF}" destId="{F988F1E4-4A1D-4CBB-BCFC-E12284D6B0F6}" srcOrd="0" destOrd="0" presId="urn:microsoft.com/office/officeart/2005/8/layout/hierarchy2"/>
    <dgm:cxn modelId="{B27DF1F5-596F-4BEC-8959-0A7D88977AF4}" type="presOf" srcId="{CD3C0422-8E0E-4DD2-89D2-B15AF90456A2}" destId="{494C2F49-FB6E-4ECF-BF19-5E54BD2A51B1}" srcOrd="1" destOrd="0" presId="urn:microsoft.com/office/officeart/2005/8/layout/hierarchy2"/>
    <dgm:cxn modelId="{F27229F8-138F-433A-B336-75F6B668D67D}" srcId="{783DA2B8-E7C4-4C5A-BCA1-745932679AA3}" destId="{D32355E7-B15D-406C-BBCB-B6847F47C46B}" srcOrd="0" destOrd="0" parTransId="{B994ED24-D628-411A-A8CC-756E95618B3B}" sibTransId="{F769F8EA-B3E0-4EA3-B2DC-D50C13EE8466}"/>
    <dgm:cxn modelId="{F556C3E9-BD17-4C2D-817F-7B2BF0B2B0B2}" type="presParOf" srcId="{CDBF998F-4FCB-4911-81FD-EE817C52457E}" destId="{56302616-FA3B-4655-8B2C-0BE4A76A2E33}" srcOrd="0" destOrd="0" presId="urn:microsoft.com/office/officeart/2005/8/layout/hierarchy2"/>
    <dgm:cxn modelId="{5FEAEA12-B3C4-409E-AADF-13B661F65459}" type="presParOf" srcId="{56302616-FA3B-4655-8B2C-0BE4A76A2E33}" destId="{6443198B-994E-4C62-A144-78FFC0E4098B}" srcOrd="0" destOrd="0" presId="urn:microsoft.com/office/officeart/2005/8/layout/hierarchy2"/>
    <dgm:cxn modelId="{B312A626-B5C7-4E5D-8E7C-B2F3E6D47513}" type="presParOf" srcId="{56302616-FA3B-4655-8B2C-0BE4A76A2E33}" destId="{6271EDAF-2D66-411A-B7A3-0529F777954F}" srcOrd="1" destOrd="0" presId="urn:microsoft.com/office/officeart/2005/8/layout/hierarchy2"/>
    <dgm:cxn modelId="{67288A13-0369-46FA-BA1E-D6A761CA930A}" type="presParOf" srcId="{6271EDAF-2D66-411A-B7A3-0529F777954F}" destId="{08163B4C-4FBA-4AEB-B086-C304F5EFAA77}" srcOrd="0" destOrd="0" presId="urn:microsoft.com/office/officeart/2005/8/layout/hierarchy2"/>
    <dgm:cxn modelId="{96B01BB8-CAB0-4FD3-B64C-C020173AB2DD}" type="presParOf" srcId="{08163B4C-4FBA-4AEB-B086-C304F5EFAA77}" destId="{9D955172-43D2-4BDD-AEEB-616DA1CCD141}" srcOrd="0" destOrd="0" presId="urn:microsoft.com/office/officeart/2005/8/layout/hierarchy2"/>
    <dgm:cxn modelId="{56C83FFB-77EF-471C-B97B-3CF6E78CAB94}" type="presParOf" srcId="{6271EDAF-2D66-411A-B7A3-0529F777954F}" destId="{FDB53587-D90B-41A4-978C-CDE65D81A5AE}" srcOrd="1" destOrd="0" presId="urn:microsoft.com/office/officeart/2005/8/layout/hierarchy2"/>
    <dgm:cxn modelId="{9A6071E4-C5B9-4152-987F-5ADDFBE04AAB}" type="presParOf" srcId="{FDB53587-D90B-41A4-978C-CDE65D81A5AE}" destId="{D6A6FB6A-CF9B-4335-9916-13488BB4A805}" srcOrd="0" destOrd="0" presId="urn:microsoft.com/office/officeart/2005/8/layout/hierarchy2"/>
    <dgm:cxn modelId="{93FAAFD7-36DE-48B5-99E2-F86B8BEBD3E2}" type="presParOf" srcId="{FDB53587-D90B-41A4-978C-CDE65D81A5AE}" destId="{9F3D8F37-E697-4981-A16C-CEB4732FA855}" srcOrd="1" destOrd="0" presId="urn:microsoft.com/office/officeart/2005/8/layout/hierarchy2"/>
    <dgm:cxn modelId="{90AE6653-8FA9-4678-8C56-CD73D6354473}" type="presParOf" srcId="{9F3D8F37-E697-4981-A16C-CEB4732FA855}" destId="{B1787C4C-9FDF-41E3-BBD8-815AAA29CFA8}" srcOrd="0" destOrd="0" presId="urn:microsoft.com/office/officeart/2005/8/layout/hierarchy2"/>
    <dgm:cxn modelId="{E46A16FB-B17A-4999-8E78-69045CCA06C7}" type="presParOf" srcId="{B1787C4C-9FDF-41E3-BBD8-815AAA29CFA8}" destId="{26EC59C7-5500-4BDC-B38F-AFCE6798203A}" srcOrd="0" destOrd="0" presId="urn:microsoft.com/office/officeart/2005/8/layout/hierarchy2"/>
    <dgm:cxn modelId="{57419864-6B89-4766-A40F-8CAD121FD738}" type="presParOf" srcId="{9F3D8F37-E697-4981-A16C-CEB4732FA855}" destId="{206E11AA-85B0-4B2A-866C-94288DB95CCD}" srcOrd="1" destOrd="0" presId="urn:microsoft.com/office/officeart/2005/8/layout/hierarchy2"/>
    <dgm:cxn modelId="{7FF3B8D9-5381-4EEE-8541-6BDCC40210FA}" type="presParOf" srcId="{206E11AA-85B0-4B2A-866C-94288DB95CCD}" destId="{3C16EF32-55F9-4C34-A9B0-1621E2FA36C4}" srcOrd="0" destOrd="0" presId="urn:microsoft.com/office/officeart/2005/8/layout/hierarchy2"/>
    <dgm:cxn modelId="{D77928D4-DF9E-4481-8919-FF6AF76A2D47}" type="presParOf" srcId="{206E11AA-85B0-4B2A-866C-94288DB95CCD}" destId="{F6E85F65-7BD0-470A-9BE4-89DE07957842}" srcOrd="1" destOrd="0" presId="urn:microsoft.com/office/officeart/2005/8/layout/hierarchy2"/>
    <dgm:cxn modelId="{16E69928-2135-4C63-83CE-225D2E59195F}" type="presParOf" srcId="{F6E85F65-7BD0-470A-9BE4-89DE07957842}" destId="{6B52E6B6-E320-4DD4-A773-619FB0CD8852}" srcOrd="0" destOrd="0" presId="urn:microsoft.com/office/officeart/2005/8/layout/hierarchy2"/>
    <dgm:cxn modelId="{8FDFF8DB-467F-4930-B6B9-E7B6B0B3F1DC}" type="presParOf" srcId="{6B52E6B6-E320-4DD4-A773-619FB0CD8852}" destId="{494C2F49-FB6E-4ECF-BF19-5E54BD2A51B1}" srcOrd="0" destOrd="0" presId="urn:microsoft.com/office/officeart/2005/8/layout/hierarchy2"/>
    <dgm:cxn modelId="{9A51FF89-5A94-4F9E-8FFB-95B8F760D5BD}" type="presParOf" srcId="{F6E85F65-7BD0-470A-9BE4-89DE07957842}" destId="{6E82D545-6337-4AC4-935C-D50C47149103}" srcOrd="1" destOrd="0" presId="urn:microsoft.com/office/officeart/2005/8/layout/hierarchy2"/>
    <dgm:cxn modelId="{995FA84E-E3BE-4C21-86A9-F09C4686447F}" type="presParOf" srcId="{6E82D545-6337-4AC4-935C-D50C47149103}" destId="{54007A72-9A8D-4DC6-BE37-E2B54CFC177E}" srcOrd="0" destOrd="0" presId="urn:microsoft.com/office/officeart/2005/8/layout/hierarchy2"/>
    <dgm:cxn modelId="{652B2724-D0EE-4A6B-AA10-D96BFB7EF3E9}" type="presParOf" srcId="{6E82D545-6337-4AC4-935C-D50C47149103}" destId="{5204CE59-93CA-47EE-A5A2-DD766CDC1B9F}" srcOrd="1" destOrd="0" presId="urn:microsoft.com/office/officeart/2005/8/layout/hierarchy2"/>
    <dgm:cxn modelId="{11E11EB0-E592-4276-97B8-C83F75E67628}" type="presParOf" srcId="{5204CE59-93CA-47EE-A5A2-DD766CDC1B9F}" destId="{FD5163DC-9F46-4001-AE7F-16D8E14648EF}" srcOrd="0" destOrd="0" presId="urn:microsoft.com/office/officeart/2005/8/layout/hierarchy2"/>
    <dgm:cxn modelId="{B82D5761-BBCF-4AB7-A106-68E2FA77209C}" type="presParOf" srcId="{FD5163DC-9F46-4001-AE7F-16D8E14648EF}" destId="{E0DB8055-3CD6-4FF1-B036-A8634EB491F5}" srcOrd="0" destOrd="0" presId="urn:microsoft.com/office/officeart/2005/8/layout/hierarchy2"/>
    <dgm:cxn modelId="{CC80A218-EDC7-4BB2-A7FC-649CD5B5F88C}" type="presParOf" srcId="{5204CE59-93CA-47EE-A5A2-DD766CDC1B9F}" destId="{BA504E2B-5483-40F9-B4E5-19A13B549135}" srcOrd="1" destOrd="0" presId="urn:microsoft.com/office/officeart/2005/8/layout/hierarchy2"/>
    <dgm:cxn modelId="{2B4BDFE2-6B40-4A85-B2C7-BC465AF5317E}" type="presParOf" srcId="{BA504E2B-5483-40F9-B4E5-19A13B549135}" destId="{E709B033-00E5-44B2-9F88-6C9C43CA7BC6}" srcOrd="0" destOrd="0" presId="urn:microsoft.com/office/officeart/2005/8/layout/hierarchy2"/>
    <dgm:cxn modelId="{BEB3D8B5-F7CB-4CCA-8E37-6D125D58D570}" type="presParOf" srcId="{BA504E2B-5483-40F9-B4E5-19A13B549135}" destId="{D7C79474-E5BB-44FA-A2C5-6D55C9D97826}" srcOrd="1" destOrd="0" presId="urn:microsoft.com/office/officeart/2005/8/layout/hierarchy2"/>
    <dgm:cxn modelId="{7EDB0C63-9A7E-4CAA-A27D-271B3796E183}" type="presParOf" srcId="{F6E85F65-7BD0-470A-9BE4-89DE07957842}" destId="{A5D17AD9-F69D-42F3-BF9F-CBDC57C7E179}" srcOrd="2" destOrd="0" presId="urn:microsoft.com/office/officeart/2005/8/layout/hierarchy2"/>
    <dgm:cxn modelId="{9CBD3D53-0561-477C-9040-33E93B03F4E4}" type="presParOf" srcId="{A5D17AD9-F69D-42F3-BF9F-CBDC57C7E179}" destId="{514589FD-C357-4C80-B870-209AC55F268F}" srcOrd="0" destOrd="0" presId="urn:microsoft.com/office/officeart/2005/8/layout/hierarchy2"/>
    <dgm:cxn modelId="{24EA07D7-2D82-49F0-9184-A0271C54B8D1}" type="presParOf" srcId="{F6E85F65-7BD0-470A-9BE4-89DE07957842}" destId="{AE05D17D-C8DC-4077-9343-A506F25E3F4C}" srcOrd="3" destOrd="0" presId="urn:microsoft.com/office/officeart/2005/8/layout/hierarchy2"/>
    <dgm:cxn modelId="{B3AE7BC2-E47C-4E5D-B784-700923070216}" type="presParOf" srcId="{AE05D17D-C8DC-4077-9343-A506F25E3F4C}" destId="{BF569755-6DD7-4C19-855E-77309D8FBAFC}" srcOrd="0" destOrd="0" presId="urn:microsoft.com/office/officeart/2005/8/layout/hierarchy2"/>
    <dgm:cxn modelId="{AEA50C37-A65E-4BD9-99A8-C1BD7A90C58B}" type="presParOf" srcId="{AE05D17D-C8DC-4077-9343-A506F25E3F4C}" destId="{1A6D5E8D-DE2D-4687-A1BD-3B7D63D7B5A6}" srcOrd="1" destOrd="0" presId="urn:microsoft.com/office/officeart/2005/8/layout/hierarchy2"/>
    <dgm:cxn modelId="{2BCB6915-5638-474B-B391-0E9921727DD3}" type="presParOf" srcId="{1A6D5E8D-DE2D-4687-A1BD-3B7D63D7B5A6}" destId="{75B02160-AE48-4878-A29A-A7DEED8BB0CB}" srcOrd="0" destOrd="0" presId="urn:microsoft.com/office/officeart/2005/8/layout/hierarchy2"/>
    <dgm:cxn modelId="{30855314-38C9-46CF-B956-0407C0460A3A}" type="presParOf" srcId="{75B02160-AE48-4878-A29A-A7DEED8BB0CB}" destId="{138CD302-99B9-4EB3-95CD-9F598761AA01}" srcOrd="0" destOrd="0" presId="urn:microsoft.com/office/officeart/2005/8/layout/hierarchy2"/>
    <dgm:cxn modelId="{F7EB755F-3D67-41D7-A5CA-223D95091C4A}" type="presParOf" srcId="{1A6D5E8D-DE2D-4687-A1BD-3B7D63D7B5A6}" destId="{356DD7BF-1EF3-459A-A08D-A8BD353CE945}" srcOrd="1" destOrd="0" presId="urn:microsoft.com/office/officeart/2005/8/layout/hierarchy2"/>
    <dgm:cxn modelId="{890BC5F4-7B13-4E24-A76C-03E9DE3E4CE6}" type="presParOf" srcId="{356DD7BF-1EF3-459A-A08D-A8BD353CE945}" destId="{52023D37-3FEC-48C8-A702-6398C4DA2071}" srcOrd="0" destOrd="0" presId="urn:microsoft.com/office/officeart/2005/8/layout/hierarchy2"/>
    <dgm:cxn modelId="{7EFF0E95-6CDA-4E67-B912-3B5F29020388}" type="presParOf" srcId="{356DD7BF-1EF3-459A-A08D-A8BD353CE945}" destId="{9B673CF0-3AF8-47E0-9F52-C2FE2F5A5706}" srcOrd="1" destOrd="0" presId="urn:microsoft.com/office/officeart/2005/8/layout/hierarchy2"/>
    <dgm:cxn modelId="{50758EBA-AD41-4E46-9BE8-40CDCA7F72FD}" type="presParOf" srcId="{9F3D8F37-E697-4981-A16C-CEB4732FA855}" destId="{42200853-B856-4E4D-A6C1-E1042FFC2EEC}" srcOrd="2" destOrd="0" presId="urn:microsoft.com/office/officeart/2005/8/layout/hierarchy2"/>
    <dgm:cxn modelId="{1B4FC329-E5B8-4666-BFE2-E3091DBC6D12}" type="presParOf" srcId="{42200853-B856-4E4D-A6C1-E1042FFC2EEC}" destId="{CCE144F2-8395-4CA6-A6B5-7BEB3D8D33D5}" srcOrd="0" destOrd="0" presId="urn:microsoft.com/office/officeart/2005/8/layout/hierarchy2"/>
    <dgm:cxn modelId="{34FB9068-02E7-4019-8AFE-87D4C4398D4D}" type="presParOf" srcId="{9F3D8F37-E697-4981-A16C-CEB4732FA855}" destId="{5E7E5E83-E779-4CC2-9740-FA4F484C9F69}" srcOrd="3" destOrd="0" presId="urn:microsoft.com/office/officeart/2005/8/layout/hierarchy2"/>
    <dgm:cxn modelId="{41F200AF-3DA7-40AD-BB19-7380393490A5}" type="presParOf" srcId="{5E7E5E83-E779-4CC2-9740-FA4F484C9F69}" destId="{19D0DEA7-7D10-4799-B910-85721C83D887}" srcOrd="0" destOrd="0" presId="urn:microsoft.com/office/officeart/2005/8/layout/hierarchy2"/>
    <dgm:cxn modelId="{5199C8B2-22A2-4847-8787-69E039E682BD}" type="presParOf" srcId="{5E7E5E83-E779-4CC2-9740-FA4F484C9F69}" destId="{772FC493-7CC4-40FF-99C2-270F734D016E}" srcOrd="1" destOrd="0" presId="urn:microsoft.com/office/officeart/2005/8/layout/hierarchy2"/>
    <dgm:cxn modelId="{D51B0A64-CE23-4C56-9A4C-2BAF5D336E15}" type="presParOf" srcId="{772FC493-7CC4-40FF-99C2-270F734D016E}" destId="{30A02D96-7871-4AF3-8776-CF5F135B9A4A}" srcOrd="0" destOrd="0" presId="urn:microsoft.com/office/officeart/2005/8/layout/hierarchy2"/>
    <dgm:cxn modelId="{2D0514A4-6322-4EF1-ABEE-0C8B5A60EE04}" type="presParOf" srcId="{30A02D96-7871-4AF3-8776-CF5F135B9A4A}" destId="{5DD0A5C2-7D2C-4711-9DA7-DC5C1D91EE1E}" srcOrd="0" destOrd="0" presId="urn:microsoft.com/office/officeart/2005/8/layout/hierarchy2"/>
    <dgm:cxn modelId="{97EC540C-A0D5-4CF0-85B5-B65913267BA9}" type="presParOf" srcId="{772FC493-7CC4-40FF-99C2-270F734D016E}" destId="{803B0101-7FF2-4624-BDBA-96DE301CB4DA}" srcOrd="1" destOrd="0" presId="urn:microsoft.com/office/officeart/2005/8/layout/hierarchy2"/>
    <dgm:cxn modelId="{A07C593C-01E9-4A62-ABAD-2F5B7AE2676C}" type="presParOf" srcId="{803B0101-7FF2-4624-BDBA-96DE301CB4DA}" destId="{C4ABD27B-E7E9-4897-B147-1C9726F2E388}" srcOrd="0" destOrd="0" presId="urn:microsoft.com/office/officeart/2005/8/layout/hierarchy2"/>
    <dgm:cxn modelId="{120CE109-4B33-4A15-9C3C-A17660E97E21}" type="presParOf" srcId="{803B0101-7FF2-4624-BDBA-96DE301CB4DA}" destId="{BDA348BD-86A8-43DC-84A4-EC3B6F927FA1}" srcOrd="1" destOrd="0" presId="urn:microsoft.com/office/officeart/2005/8/layout/hierarchy2"/>
    <dgm:cxn modelId="{21F1B528-03EB-487A-8AA9-2685BD084985}" type="presParOf" srcId="{BDA348BD-86A8-43DC-84A4-EC3B6F927FA1}" destId="{B987E486-608E-45C1-9F8B-FF39B03CBA40}" srcOrd="0" destOrd="0" presId="urn:microsoft.com/office/officeart/2005/8/layout/hierarchy2"/>
    <dgm:cxn modelId="{65038AF6-91D5-4D2C-B268-FFD6F4311D72}" type="presParOf" srcId="{B987E486-608E-45C1-9F8B-FF39B03CBA40}" destId="{52A80895-00CE-443C-ACCD-68CA152F24BE}" srcOrd="0" destOrd="0" presId="urn:microsoft.com/office/officeart/2005/8/layout/hierarchy2"/>
    <dgm:cxn modelId="{60C2490C-0A7B-48C0-B74A-C1717D169D8A}" type="presParOf" srcId="{BDA348BD-86A8-43DC-84A4-EC3B6F927FA1}" destId="{99CB2126-900F-458E-A534-ADA86F686AD6}" srcOrd="1" destOrd="0" presId="urn:microsoft.com/office/officeart/2005/8/layout/hierarchy2"/>
    <dgm:cxn modelId="{D3BC86AC-4145-4151-86AE-12E0472C0A83}" type="presParOf" srcId="{99CB2126-900F-458E-A534-ADA86F686AD6}" destId="{79AC97D8-8FD5-4C05-AF10-80CE0A17F627}" srcOrd="0" destOrd="0" presId="urn:microsoft.com/office/officeart/2005/8/layout/hierarchy2"/>
    <dgm:cxn modelId="{D607F531-C7D2-4C6B-828D-C977CF183685}" type="presParOf" srcId="{99CB2126-900F-458E-A534-ADA86F686AD6}" destId="{8BE0EF73-00B4-49FE-80F2-08ABF6D22F36}" srcOrd="1" destOrd="0" presId="urn:microsoft.com/office/officeart/2005/8/layout/hierarchy2"/>
    <dgm:cxn modelId="{8EFFA607-3804-4F58-B2D4-B9C6CCAD72F8}" type="presParOf" srcId="{772FC493-7CC4-40FF-99C2-270F734D016E}" destId="{915D8A4D-6BE3-40D0-B71B-4F309AD9A087}" srcOrd="2" destOrd="0" presId="urn:microsoft.com/office/officeart/2005/8/layout/hierarchy2"/>
    <dgm:cxn modelId="{CF1FDEFA-6D28-45A1-8926-F787F6A76A4F}" type="presParOf" srcId="{915D8A4D-6BE3-40D0-B71B-4F309AD9A087}" destId="{2B189FB5-0041-4F2B-863A-FECCE4AD913A}" srcOrd="0" destOrd="0" presId="urn:microsoft.com/office/officeart/2005/8/layout/hierarchy2"/>
    <dgm:cxn modelId="{8722F531-D002-4A1A-8C25-3AC99A7F0C76}" type="presParOf" srcId="{772FC493-7CC4-40FF-99C2-270F734D016E}" destId="{9FC25640-C7F7-40DE-A9A1-864155F69987}" srcOrd="3" destOrd="0" presId="urn:microsoft.com/office/officeart/2005/8/layout/hierarchy2"/>
    <dgm:cxn modelId="{25501073-2AA0-464E-A09C-F40576EBEF3F}" type="presParOf" srcId="{9FC25640-C7F7-40DE-A9A1-864155F69987}" destId="{42DF851F-9014-405C-9068-7BC7F588DE6E}" srcOrd="0" destOrd="0" presId="urn:microsoft.com/office/officeart/2005/8/layout/hierarchy2"/>
    <dgm:cxn modelId="{FA952A71-AEF4-4BBD-9699-0CDB707499C7}" type="presParOf" srcId="{9FC25640-C7F7-40DE-A9A1-864155F69987}" destId="{09E2B5D9-AD1D-47FF-987F-9D584A1C19C2}" srcOrd="1" destOrd="0" presId="urn:microsoft.com/office/officeart/2005/8/layout/hierarchy2"/>
    <dgm:cxn modelId="{9CB10656-6AEF-4BA3-B923-947FCE8F79CC}" type="presParOf" srcId="{09E2B5D9-AD1D-47FF-987F-9D584A1C19C2}" destId="{9C953ADE-9750-4072-9C64-258278064B76}" srcOrd="0" destOrd="0" presId="urn:microsoft.com/office/officeart/2005/8/layout/hierarchy2"/>
    <dgm:cxn modelId="{322FB5F8-D38B-445B-B91B-16FA3991A885}" type="presParOf" srcId="{9C953ADE-9750-4072-9C64-258278064B76}" destId="{FAFDEB4C-C9E1-4398-8DE1-59E362CC6D0C}" srcOrd="0" destOrd="0" presId="urn:microsoft.com/office/officeart/2005/8/layout/hierarchy2"/>
    <dgm:cxn modelId="{CF9EA00E-8F0E-4D41-8000-04DDCFC1FD02}" type="presParOf" srcId="{09E2B5D9-AD1D-47FF-987F-9D584A1C19C2}" destId="{C5525395-E4CE-4B51-8B19-437FA3E953CE}" srcOrd="1" destOrd="0" presId="urn:microsoft.com/office/officeart/2005/8/layout/hierarchy2"/>
    <dgm:cxn modelId="{BDE3AE80-F5A3-44D3-ADB4-140AF7DF856F}" type="presParOf" srcId="{C5525395-E4CE-4B51-8B19-437FA3E953CE}" destId="{A9677A11-68DC-4CBF-BEB0-0F2A9C17A3EA}" srcOrd="0" destOrd="0" presId="urn:microsoft.com/office/officeart/2005/8/layout/hierarchy2"/>
    <dgm:cxn modelId="{26DF00DE-4638-4F72-8C1D-D9E508BAC6B4}" type="presParOf" srcId="{C5525395-E4CE-4B51-8B19-437FA3E953CE}" destId="{5F92097A-3CBC-44EC-AB68-915E6186E1A6}" srcOrd="1" destOrd="0" presId="urn:microsoft.com/office/officeart/2005/8/layout/hierarchy2"/>
    <dgm:cxn modelId="{F8B067C4-1BB2-4FC3-AFCA-2B40A7209BA9}" type="presParOf" srcId="{6271EDAF-2D66-411A-B7A3-0529F777954F}" destId="{AB805622-5847-452E-BB8F-7272217D4358}" srcOrd="2" destOrd="0" presId="urn:microsoft.com/office/officeart/2005/8/layout/hierarchy2"/>
    <dgm:cxn modelId="{30A4EFFB-CEE0-4728-995E-C65609E5A9A5}" type="presParOf" srcId="{AB805622-5847-452E-BB8F-7272217D4358}" destId="{DAC127AE-12AE-45CB-843E-C2C65290BFFC}" srcOrd="0" destOrd="0" presId="urn:microsoft.com/office/officeart/2005/8/layout/hierarchy2"/>
    <dgm:cxn modelId="{0B633E35-ACC9-48E7-BB31-9308AEFBDE12}" type="presParOf" srcId="{6271EDAF-2D66-411A-B7A3-0529F777954F}" destId="{98B087D2-673D-4CCA-87D7-50B246D68EA7}" srcOrd="3" destOrd="0" presId="urn:microsoft.com/office/officeart/2005/8/layout/hierarchy2"/>
    <dgm:cxn modelId="{ED206D80-134F-493E-BE8A-BF8F03A0BC3B}" type="presParOf" srcId="{98B087D2-673D-4CCA-87D7-50B246D68EA7}" destId="{437FABC5-67EC-4FE0-8B12-DB3F3807FDAB}" srcOrd="0" destOrd="0" presId="urn:microsoft.com/office/officeart/2005/8/layout/hierarchy2"/>
    <dgm:cxn modelId="{B7C9EB81-1E16-42B7-873A-885BA39FEA4E}" type="presParOf" srcId="{98B087D2-673D-4CCA-87D7-50B246D68EA7}" destId="{50BA7A96-0B5C-48F7-B383-2368BF990AC8}" srcOrd="1" destOrd="0" presId="urn:microsoft.com/office/officeart/2005/8/layout/hierarchy2"/>
    <dgm:cxn modelId="{79276FD8-CA91-4532-BE43-68E1574BD535}" type="presParOf" srcId="{50BA7A96-0B5C-48F7-B383-2368BF990AC8}" destId="{EB184D21-F075-4FC3-8DE3-9C927127CC7B}" srcOrd="0" destOrd="0" presId="urn:microsoft.com/office/officeart/2005/8/layout/hierarchy2"/>
    <dgm:cxn modelId="{959AB742-947E-41E5-A9FB-C7B808E5D21B}" type="presParOf" srcId="{EB184D21-F075-4FC3-8DE3-9C927127CC7B}" destId="{5030109F-B977-4033-BA1F-DE8CB2DB86DD}" srcOrd="0" destOrd="0" presId="urn:microsoft.com/office/officeart/2005/8/layout/hierarchy2"/>
    <dgm:cxn modelId="{F47BD6A2-DA75-41C4-8A82-AB5F9894981F}" type="presParOf" srcId="{50BA7A96-0B5C-48F7-B383-2368BF990AC8}" destId="{E74F4274-6A71-4BAF-AB14-8C27EB2A9BA5}" srcOrd="1" destOrd="0" presId="urn:microsoft.com/office/officeart/2005/8/layout/hierarchy2"/>
    <dgm:cxn modelId="{724C2290-8C45-40D8-82B1-21A17AA57704}" type="presParOf" srcId="{E74F4274-6A71-4BAF-AB14-8C27EB2A9BA5}" destId="{3C0AA7FB-409F-4744-AC75-2FA684516A09}" srcOrd="0" destOrd="0" presId="urn:microsoft.com/office/officeart/2005/8/layout/hierarchy2"/>
    <dgm:cxn modelId="{86D2C00E-FFB1-4FDD-8E56-C41922B256D3}" type="presParOf" srcId="{E74F4274-6A71-4BAF-AB14-8C27EB2A9BA5}" destId="{876EEA0A-64D9-4344-9F3E-9DBC2465286E}" srcOrd="1" destOrd="0" presId="urn:microsoft.com/office/officeart/2005/8/layout/hierarchy2"/>
    <dgm:cxn modelId="{A4D41BA9-65EE-4650-8EA0-C2C9163433C4}" type="presParOf" srcId="{50BA7A96-0B5C-48F7-B383-2368BF990AC8}" destId="{6A071532-BA22-404F-AFCC-FDE991F2D121}" srcOrd="2" destOrd="0" presId="urn:microsoft.com/office/officeart/2005/8/layout/hierarchy2"/>
    <dgm:cxn modelId="{FFF1D348-98EA-4BB9-816C-20C146F45FF1}" type="presParOf" srcId="{6A071532-BA22-404F-AFCC-FDE991F2D121}" destId="{06CE5024-3189-471B-A59E-E07E98EFB60A}" srcOrd="0" destOrd="0" presId="urn:microsoft.com/office/officeart/2005/8/layout/hierarchy2"/>
    <dgm:cxn modelId="{C92F3C82-180B-4170-841A-60DF606C8F4B}" type="presParOf" srcId="{50BA7A96-0B5C-48F7-B383-2368BF990AC8}" destId="{CB71198D-6B93-4B45-B686-B1B4D8B84B32}" srcOrd="3" destOrd="0" presId="urn:microsoft.com/office/officeart/2005/8/layout/hierarchy2"/>
    <dgm:cxn modelId="{AF7813C8-5271-4847-A0F2-270C4C884F04}" type="presParOf" srcId="{CB71198D-6B93-4B45-B686-B1B4D8B84B32}" destId="{ECBD5CFD-5878-41F2-B1C8-BE5943998118}" srcOrd="0" destOrd="0" presId="urn:microsoft.com/office/officeart/2005/8/layout/hierarchy2"/>
    <dgm:cxn modelId="{BD6ADC73-BE67-49FA-9267-6B0D8EDB1668}" type="presParOf" srcId="{CB71198D-6B93-4B45-B686-B1B4D8B84B32}" destId="{3AE233ED-438F-4474-AA37-4B939BEEC578}" srcOrd="1" destOrd="0" presId="urn:microsoft.com/office/officeart/2005/8/layout/hierarchy2"/>
    <dgm:cxn modelId="{E0B00156-5910-4078-9811-38B7F4FE5232}" type="presParOf" srcId="{3AE233ED-438F-4474-AA37-4B939BEEC578}" destId="{41082407-6597-4303-9F1D-A57B63AD512B}" srcOrd="0" destOrd="0" presId="urn:microsoft.com/office/officeart/2005/8/layout/hierarchy2"/>
    <dgm:cxn modelId="{8336A741-3AEE-4558-BFD3-835920F4EA4E}" type="presParOf" srcId="{41082407-6597-4303-9F1D-A57B63AD512B}" destId="{B5B78898-761A-4988-A9A1-019DDF38FF24}" srcOrd="0" destOrd="0" presId="urn:microsoft.com/office/officeart/2005/8/layout/hierarchy2"/>
    <dgm:cxn modelId="{C365D63D-7EEB-4ACF-9700-42DF02B928B8}" type="presParOf" srcId="{3AE233ED-438F-4474-AA37-4B939BEEC578}" destId="{2661C67B-10CF-4D82-AD4C-50D8D8C5642D}" srcOrd="1" destOrd="0" presId="urn:microsoft.com/office/officeart/2005/8/layout/hierarchy2"/>
    <dgm:cxn modelId="{62385783-F4EA-4C23-97D2-6E441922082F}" type="presParOf" srcId="{2661C67B-10CF-4D82-AD4C-50D8D8C5642D}" destId="{B8B48E36-A735-4B8E-9832-E692CA62577B}" srcOrd="0" destOrd="0" presId="urn:microsoft.com/office/officeart/2005/8/layout/hierarchy2"/>
    <dgm:cxn modelId="{4C65CDBF-46FD-4600-A60E-46B835D9FA39}" type="presParOf" srcId="{2661C67B-10CF-4D82-AD4C-50D8D8C5642D}" destId="{E233E708-8969-4B61-A63A-0D2B632969FB}" srcOrd="1" destOrd="0" presId="urn:microsoft.com/office/officeart/2005/8/layout/hierarchy2"/>
    <dgm:cxn modelId="{AA511898-B796-4BCB-BA18-8840BF286D86}" type="presParOf" srcId="{6271EDAF-2D66-411A-B7A3-0529F777954F}" destId="{26B831BC-8756-47EC-8361-0FD35D666918}" srcOrd="4" destOrd="0" presId="urn:microsoft.com/office/officeart/2005/8/layout/hierarchy2"/>
    <dgm:cxn modelId="{03EF45B9-383D-4DB2-8417-04BEC69053F1}" type="presParOf" srcId="{26B831BC-8756-47EC-8361-0FD35D666918}" destId="{50156F61-389B-4118-9B40-5113CB7834A0}" srcOrd="0" destOrd="0" presId="urn:microsoft.com/office/officeart/2005/8/layout/hierarchy2"/>
    <dgm:cxn modelId="{C294CDA3-DCB2-4BF6-A666-694486E0A103}" type="presParOf" srcId="{6271EDAF-2D66-411A-B7A3-0529F777954F}" destId="{63185D0D-081B-4511-96C1-68713620E16F}" srcOrd="5" destOrd="0" presId="urn:microsoft.com/office/officeart/2005/8/layout/hierarchy2"/>
    <dgm:cxn modelId="{AC8377E1-49DF-4A78-9101-8EFB81FC2EDB}" type="presParOf" srcId="{63185D0D-081B-4511-96C1-68713620E16F}" destId="{78DEDEDC-FC80-45EC-B785-E4D7F9E2B249}" srcOrd="0" destOrd="0" presId="urn:microsoft.com/office/officeart/2005/8/layout/hierarchy2"/>
    <dgm:cxn modelId="{F95C8FEA-B5EB-420D-A606-A2837C334DE6}" type="presParOf" srcId="{63185D0D-081B-4511-96C1-68713620E16F}" destId="{57A6F8CE-380A-479E-BBBD-6C7147715E1C}" srcOrd="1" destOrd="0" presId="urn:microsoft.com/office/officeart/2005/8/layout/hierarchy2"/>
    <dgm:cxn modelId="{DDD786F6-1D4D-412F-A1E1-42CF26A3ED3B}" type="presParOf" srcId="{57A6F8CE-380A-479E-BBBD-6C7147715E1C}" destId="{44577DA4-6758-4FD9-93B0-7E4B10FD245A}" srcOrd="0" destOrd="0" presId="urn:microsoft.com/office/officeart/2005/8/layout/hierarchy2"/>
    <dgm:cxn modelId="{1CE9E1E3-A196-41D1-A913-03DB03454F1C}" type="presParOf" srcId="{44577DA4-6758-4FD9-93B0-7E4B10FD245A}" destId="{4194ACFA-C399-4BA2-8FA4-A600E9AEE69F}" srcOrd="0" destOrd="0" presId="urn:microsoft.com/office/officeart/2005/8/layout/hierarchy2"/>
    <dgm:cxn modelId="{601A2E96-B8B6-41F3-8C55-7B99FC50BFB6}" type="presParOf" srcId="{57A6F8CE-380A-479E-BBBD-6C7147715E1C}" destId="{F7CA768A-F607-4BCD-B4B4-B010E4A05DE0}" srcOrd="1" destOrd="0" presId="urn:microsoft.com/office/officeart/2005/8/layout/hierarchy2"/>
    <dgm:cxn modelId="{B9E548AA-4F1D-4CA5-84D0-3CB41802A4D4}" type="presParOf" srcId="{F7CA768A-F607-4BCD-B4B4-B010E4A05DE0}" destId="{7C1FCC69-0C4A-49E7-8F46-0236A32BA2D8}" srcOrd="0" destOrd="0" presId="urn:microsoft.com/office/officeart/2005/8/layout/hierarchy2"/>
    <dgm:cxn modelId="{882F2462-B998-46AD-B375-4421BDE28AA6}" type="presParOf" srcId="{F7CA768A-F607-4BCD-B4B4-B010E4A05DE0}" destId="{240A6152-611E-4FE8-BAB5-9D166C788F27}" srcOrd="1" destOrd="0" presId="urn:microsoft.com/office/officeart/2005/8/layout/hierarchy2"/>
    <dgm:cxn modelId="{EE545BCA-599F-4B34-A0B3-C4B6C78E8269}" type="presParOf" srcId="{240A6152-611E-4FE8-BAB5-9D166C788F27}" destId="{3A71BA3B-B155-434D-81F1-19BE18D58055}" srcOrd="0" destOrd="0" presId="urn:microsoft.com/office/officeart/2005/8/layout/hierarchy2"/>
    <dgm:cxn modelId="{8FDED730-7F3F-455C-B5C3-6CAD51602173}" type="presParOf" srcId="{3A71BA3B-B155-434D-81F1-19BE18D58055}" destId="{35988CA5-2929-403D-9379-4AE0BB583772}" srcOrd="0" destOrd="0" presId="urn:microsoft.com/office/officeart/2005/8/layout/hierarchy2"/>
    <dgm:cxn modelId="{AEEE078C-F881-4708-8DED-D62F0FA249F0}" type="presParOf" srcId="{240A6152-611E-4FE8-BAB5-9D166C788F27}" destId="{FCF0D548-4905-4DD7-81D0-E5D375E181F4}" srcOrd="1" destOrd="0" presId="urn:microsoft.com/office/officeart/2005/8/layout/hierarchy2"/>
    <dgm:cxn modelId="{E04F76DC-9EA1-45F5-985A-E8BB9B6841D7}" type="presParOf" srcId="{FCF0D548-4905-4DD7-81D0-E5D375E181F4}" destId="{FFB7D00A-7B6D-4DA2-B5A8-176EB260D8DD}" srcOrd="0" destOrd="0" presId="urn:microsoft.com/office/officeart/2005/8/layout/hierarchy2"/>
    <dgm:cxn modelId="{CB31B4DF-AA17-4996-8ED4-963BAB657A42}" type="presParOf" srcId="{FCF0D548-4905-4DD7-81D0-E5D375E181F4}" destId="{F9237F4E-E370-475C-824D-A9F607130C27}" srcOrd="1" destOrd="0" presId="urn:microsoft.com/office/officeart/2005/8/layout/hierarchy2"/>
    <dgm:cxn modelId="{B57DA14E-64AB-4387-AC1F-EB510A3E576C}" type="presParOf" srcId="{F9237F4E-E370-475C-824D-A9F607130C27}" destId="{943CD393-E149-4C9E-9A02-87861C1025B8}" srcOrd="0" destOrd="0" presId="urn:microsoft.com/office/officeart/2005/8/layout/hierarchy2"/>
    <dgm:cxn modelId="{66944033-4767-4112-9B9A-570910BCED57}" type="presParOf" srcId="{943CD393-E149-4C9E-9A02-87861C1025B8}" destId="{EB74D5E4-F747-4A50-A9D2-02DB7EE76DAB}" srcOrd="0" destOrd="0" presId="urn:microsoft.com/office/officeart/2005/8/layout/hierarchy2"/>
    <dgm:cxn modelId="{6942BFFC-7627-44D1-8E85-3C1A6F139A37}" type="presParOf" srcId="{F9237F4E-E370-475C-824D-A9F607130C27}" destId="{324D780A-66DE-4C71-92F0-0FAF86193F15}" srcOrd="1" destOrd="0" presId="urn:microsoft.com/office/officeart/2005/8/layout/hierarchy2"/>
    <dgm:cxn modelId="{8906A8DA-0BCE-49B3-B105-450DBD1E7B18}" type="presParOf" srcId="{324D780A-66DE-4C71-92F0-0FAF86193F15}" destId="{DF38BEC4-B532-4D10-A5CF-45AC40E78EEB}" srcOrd="0" destOrd="0" presId="urn:microsoft.com/office/officeart/2005/8/layout/hierarchy2"/>
    <dgm:cxn modelId="{2134B97F-FF1D-4188-9744-A031801CD988}" type="presParOf" srcId="{324D780A-66DE-4C71-92F0-0FAF86193F15}" destId="{DD65EF47-F463-4B6C-B497-D76BAB1A0065}" srcOrd="1" destOrd="0" presId="urn:microsoft.com/office/officeart/2005/8/layout/hierarchy2"/>
    <dgm:cxn modelId="{ED6884F3-CCE3-4BFA-A94D-B0BA7E6BDC02}" type="presParOf" srcId="{240A6152-611E-4FE8-BAB5-9D166C788F27}" destId="{814293C7-6A02-4DC3-9277-573E47E95EBF}" srcOrd="2" destOrd="0" presId="urn:microsoft.com/office/officeart/2005/8/layout/hierarchy2"/>
    <dgm:cxn modelId="{4938F9B3-CC96-45BD-897F-0F9A21B2E200}" type="presParOf" srcId="{814293C7-6A02-4DC3-9277-573E47E95EBF}" destId="{9DA29A62-4F91-410B-8C96-2B5F78645720}" srcOrd="0" destOrd="0" presId="urn:microsoft.com/office/officeart/2005/8/layout/hierarchy2"/>
    <dgm:cxn modelId="{C6438A26-CE3A-426E-AE07-B2DFC61C3E8A}" type="presParOf" srcId="{240A6152-611E-4FE8-BAB5-9D166C788F27}" destId="{54F07808-C2DF-431C-B774-2F5DCD99ACDC}" srcOrd="3" destOrd="0" presId="urn:microsoft.com/office/officeart/2005/8/layout/hierarchy2"/>
    <dgm:cxn modelId="{B508F289-C50F-4C0F-B7DC-988EB9FCD06C}" type="presParOf" srcId="{54F07808-C2DF-431C-B774-2F5DCD99ACDC}" destId="{F988F1E4-4A1D-4CBB-BCFC-E12284D6B0F6}" srcOrd="0" destOrd="0" presId="urn:microsoft.com/office/officeart/2005/8/layout/hierarchy2"/>
    <dgm:cxn modelId="{1A3138BF-E252-41C1-92BE-0282AAB95FF7}" type="presParOf" srcId="{54F07808-C2DF-431C-B774-2F5DCD99ACDC}" destId="{95BAD115-86F5-461E-9E78-9A32329BF583}" srcOrd="1" destOrd="0" presId="urn:microsoft.com/office/officeart/2005/8/layout/hierarchy2"/>
    <dgm:cxn modelId="{A2A9E7FE-87A8-449D-8D69-8BE90952A1BC}" type="presParOf" srcId="{95BAD115-86F5-461E-9E78-9A32329BF583}" destId="{53536A8A-BAAE-48B4-AD75-078E5E393561}" srcOrd="0" destOrd="0" presId="urn:microsoft.com/office/officeart/2005/8/layout/hierarchy2"/>
    <dgm:cxn modelId="{C27F6B4E-B06F-4DB2-AF76-DC35C7D6B85C}" type="presParOf" srcId="{53536A8A-BAAE-48B4-AD75-078E5E393561}" destId="{239ACB1F-9B04-4F9C-8005-6252D06457BC}" srcOrd="0" destOrd="0" presId="urn:microsoft.com/office/officeart/2005/8/layout/hierarchy2"/>
    <dgm:cxn modelId="{44FAF58A-67D4-4249-BBF6-ACDB83D6FF9D}" type="presParOf" srcId="{95BAD115-86F5-461E-9E78-9A32329BF583}" destId="{9E5F68A3-26B0-4E11-8086-E07C6D4579B4}" srcOrd="1" destOrd="0" presId="urn:microsoft.com/office/officeart/2005/8/layout/hierarchy2"/>
    <dgm:cxn modelId="{DA06C1D7-C90D-45D6-820B-2E071CF05F02}" type="presParOf" srcId="{9E5F68A3-26B0-4E11-8086-E07C6D4579B4}" destId="{ED11CBE3-50C6-426C-B15C-8EA6BAF665F6}" srcOrd="0" destOrd="0" presId="urn:microsoft.com/office/officeart/2005/8/layout/hierarchy2"/>
    <dgm:cxn modelId="{EBDAE312-E5B6-4870-BC05-BE05F51F27A3}" type="presParOf" srcId="{9E5F68A3-26B0-4E11-8086-E07C6D4579B4}" destId="{B150ADCF-D72A-4956-8260-B907C90396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198B-994E-4C62-A144-78FFC0E4098B}">
      <dsp:nvSpPr>
        <dsp:cNvPr id="0" name=""/>
        <dsp:cNvSpPr/>
      </dsp:nvSpPr>
      <dsp:spPr>
        <a:xfrm>
          <a:off x="654490" y="1959422"/>
          <a:ext cx="1955543" cy="1944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>
              <a:latin typeface="Arial" panose="020B0604020202020204" pitchFamily="34" charset="0"/>
              <a:cs typeface="Arial" panose="020B0604020202020204" pitchFamily="34" charset="0"/>
            </a:rPr>
            <a:t>QUT-ZSS-2023 (IEC 61850 smart zone substation security datasets)</a:t>
          </a:r>
        </a:p>
      </dsp:txBody>
      <dsp:txXfrm>
        <a:off x="711428" y="2016360"/>
        <a:ext cx="1841667" cy="1830125"/>
      </dsp:txXfrm>
    </dsp:sp>
    <dsp:sp modelId="{08163B4C-4FBA-4AEB-B086-C304F5EFAA77}">
      <dsp:nvSpPr>
        <dsp:cNvPr id="0" name=""/>
        <dsp:cNvSpPr/>
      </dsp:nvSpPr>
      <dsp:spPr>
        <a:xfrm rot="17720664">
          <a:off x="2204623" y="2280213"/>
          <a:ext cx="141766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417664" y="1060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8014" y="2255373"/>
        <a:ext cx="70883" cy="70883"/>
      </dsp:txXfrm>
    </dsp:sp>
    <dsp:sp modelId="{D6A6FB6A-CF9B-4335-9916-13488BB4A805}">
      <dsp:nvSpPr>
        <dsp:cNvPr id="0" name=""/>
        <dsp:cNvSpPr/>
      </dsp:nvSpPr>
      <dsp:spPr>
        <a:xfrm>
          <a:off x="3216877" y="1280506"/>
          <a:ext cx="1478806" cy="739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Arial" panose="020B0604020202020204" pitchFamily="34" charset="0"/>
              <a:cs typeface="Arial" panose="020B0604020202020204" pitchFamily="34" charset="0"/>
            </a:rPr>
            <a:t>Process bus</a:t>
          </a:r>
        </a:p>
      </dsp:txBody>
      <dsp:txXfrm>
        <a:off x="3238533" y="1302162"/>
        <a:ext cx="1435494" cy="696091"/>
      </dsp:txXfrm>
    </dsp:sp>
    <dsp:sp modelId="{B1787C4C-9FDF-41E3-BBD8-815AAA29CFA8}">
      <dsp:nvSpPr>
        <dsp:cNvPr id="0" name=""/>
        <dsp:cNvSpPr/>
      </dsp:nvSpPr>
      <dsp:spPr>
        <a:xfrm rot="18289469">
          <a:off x="4473532" y="1214448"/>
          <a:ext cx="103582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035824" y="1060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65549" y="1199155"/>
        <a:ext cx="51791" cy="51791"/>
      </dsp:txXfrm>
    </dsp:sp>
    <dsp:sp modelId="{3C16EF32-55F9-4C34-A9B0-1621E2FA36C4}">
      <dsp:nvSpPr>
        <dsp:cNvPr id="0" name=""/>
        <dsp:cNvSpPr/>
      </dsp:nvSpPr>
      <dsp:spPr>
        <a:xfrm>
          <a:off x="5287206" y="430192"/>
          <a:ext cx="1478806" cy="73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GOOSE attack datasets</a:t>
          </a:r>
        </a:p>
      </dsp:txBody>
      <dsp:txXfrm>
        <a:off x="5308862" y="451848"/>
        <a:ext cx="1435494" cy="696091"/>
      </dsp:txXfrm>
    </dsp:sp>
    <dsp:sp modelId="{6B52E6B6-E320-4DD4-A773-619FB0CD8852}">
      <dsp:nvSpPr>
        <dsp:cNvPr id="0" name=""/>
        <dsp:cNvSpPr/>
      </dsp:nvSpPr>
      <dsp:spPr>
        <a:xfrm rot="19457599">
          <a:off x="6697542" y="576713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569104"/>
        <a:ext cx="36423" cy="36423"/>
      </dsp:txXfrm>
    </dsp:sp>
    <dsp:sp modelId="{54007A72-9A8D-4DC6-BE37-E2B54CFC177E}">
      <dsp:nvSpPr>
        <dsp:cNvPr id="0" name=""/>
        <dsp:cNvSpPr/>
      </dsp:nvSpPr>
      <dsp:spPr>
        <a:xfrm>
          <a:off x="7357534" y="5035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sp:txBody>
      <dsp:txXfrm>
        <a:off x="7379190" y="26691"/>
        <a:ext cx="1435494" cy="696091"/>
      </dsp:txXfrm>
    </dsp:sp>
    <dsp:sp modelId="{FD5163DC-9F46-4001-AE7F-16D8E14648EF}">
      <dsp:nvSpPr>
        <dsp:cNvPr id="0" name=""/>
        <dsp:cNvSpPr/>
      </dsp:nvSpPr>
      <dsp:spPr>
        <a:xfrm>
          <a:off x="8836341" y="364134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359949"/>
        <a:ext cx="29576" cy="29576"/>
      </dsp:txXfrm>
    </dsp:sp>
    <dsp:sp modelId="{E709B033-00E5-44B2-9F88-6C9C43CA7BC6}">
      <dsp:nvSpPr>
        <dsp:cNvPr id="0" name=""/>
        <dsp:cNvSpPr/>
      </dsp:nvSpPr>
      <dsp:spPr>
        <a:xfrm>
          <a:off x="9427863" y="5035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1.6 GB *.pcap files</a:t>
          </a:r>
        </a:p>
      </dsp:txBody>
      <dsp:txXfrm>
        <a:off x="9449519" y="26691"/>
        <a:ext cx="1435494" cy="696091"/>
      </dsp:txXfrm>
    </dsp:sp>
    <dsp:sp modelId="{A5D17AD9-F69D-42F3-BF9F-CBDC57C7E179}">
      <dsp:nvSpPr>
        <dsp:cNvPr id="0" name=""/>
        <dsp:cNvSpPr/>
      </dsp:nvSpPr>
      <dsp:spPr>
        <a:xfrm rot="2142401">
          <a:off x="6697542" y="1001870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994260"/>
        <a:ext cx="36423" cy="36423"/>
      </dsp:txXfrm>
    </dsp:sp>
    <dsp:sp modelId="{BF569755-6DD7-4C19-855E-77309D8FBAFC}">
      <dsp:nvSpPr>
        <dsp:cNvPr id="0" name=""/>
        <dsp:cNvSpPr/>
      </dsp:nvSpPr>
      <dsp:spPr>
        <a:xfrm>
          <a:off x="7357534" y="855349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sp:txBody>
      <dsp:txXfrm>
        <a:off x="7379190" y="877005"/>
        <a:ext cx="1435494" cy="696091"/>
      </dsp:txXfrm>
    </dsp:sp>
    <dsp:sp modelId="{75B02160-AE48-4878-A29A-A7DEED8BB0CB}">
      <dsp:nvSpPr>
        <dsp:cNvPr id="0" name=""/>
        <dsp:cNvSpPr/>
      </dsp:nvSpPr>
      <dsp:spPr>
        <a:xfrm>
          <a:off x="8836341" y="1214448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1210262"/>
        <a:ext cx="29576" cy="29576"/>
      </dsp:txXfrm>
    </dsp:sp>
    <dsp:sp modelId="{52023D37-3FEC-48C8-A702-6398C4DA2071}">
      <dsp:nvSpPr>
        <dsp:cNvPr id="0" name=""/>
        <dsp:cNvSpPr/>
      </dsp:nvSpPr>
      <dsp:spPr>
        <a:xfrm>
          <a:off x="9427863" y="855349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141,785 labelled samples (29 types of labels)</a:t>
          </a:r>
        </a:p>
      </dsp:txBody>
      <dsp:txXfrm>
        <a:off x="9449519" y="877005"/>
        <a:ext cx="1435494" cy="696091"/>
      </dsp:txXfrm>
    </dsp:sp>
    <dsp:sp modelId="{42200853-B856-4E4D-A6C1-E1042FFC2EEC}">
      <dsp:nvSpPr>
        <dsp:cNvPr id="0" name=""/>
        <dsp:cNvSpPr/>
      </dsp:nvSpPr>
      <dsp:spPr>
        <a:xfrm rot="3310531">
          <a:off x="4473532" y="2064762"/>
          <a:ext cx="103582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035824" y="1060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65549" y="2049468"/>
        <a:ext cx="51791" cy="51791"/>
      </dsp:txXfrm>
    </dsp:sp>
    <dsp:sp modelId="{19D0DEA7-7D10-4799-B910-85721C83D887}">
      <dsp:nvSpPr>
        <dsp:cNvPr id="0" name=""/>
        <dsp:cNvSpPr/>
      </dsp:nvSpPr>
      <dsp:spPr>
        <a:xfrm>
          <a:off x="5287206" y="2130819"/>
          <a:ext cx="1478806" cy="73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SV attack datasets</a:t>
          </a:r>
        </a:p>
      </dsp:txBody>
      <dsp:txXfrm>
        <a:off x="5308862" y="2152475"/>
        <a:ext cx="1435494" cy="696091"/>
      </dsp:txXfrm>
    </dsp:sp>
    <dsp:sp modelId="{30A02D96-7871-4AF3-8776-CF5F135B9A4A}">
      <dsp:nvSpPr>
        <dsp:cNvPr id="0" name=""/>
        <dsp:cNvSpPr/>
      </dsp:nvSpPr>
      <dsp:spPr>
        <a:xfrm rot="19457599">
          <a:off x="6697542" y="2277340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2269731"/>
        <a:ext cx="36423" cy="36423"/>
      </dsp:txXfrm>
    </dsp:sp>
    <dsp:sp modelId="{C4ABD27B-E7E9-4897-B147-1C9726F2E388}">
      <dsp:nvSpPr>
        <dsp:cNvPr id="0" name=""/>
        <dsp:cNvSpPr/>
      </dsp:nvSpPr>
      <dsp:spPr>
        <a:xfrm>
          <a:off x="7357534" y="1705662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sp:txBody>
      <dsp:txXfrm>
        <a:off x="7379190" y="1727318"/>
        <a:ext cx="1435494" cy="696091"/>
      </dsp:txXfrm>
    </dsp:sp>
    <dsp:sp modelId="{B987E486-608E-45C1-9F8B-FF39B03CBA40}">
      <dsp:nvSpPr>
        <dsp:cNvPr id="0" name=""/>
        <dsp:cNvSpPr/>
      </dsp:nvSpPr>
      <dsp:spPr>
        <a:xfrm>
          <a:off x="8836341" y="2064762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2060576"/>
        <a:ext cx="29576" cy="29576"/>
      </dsp:txXfrm>
    </dsp:sp>
    <dsp:sp modelId="{79AC97D8-8FD5-4C05-AF10-80CE0A17F627}">
      <dsp:nvSpPr>
        <dsp:cNvPr id="0" name=""/>
        <dsp:cNvSpPr/>
      </dsp:nvSpPr>
      <dsp:spPr>
        <a:xfrm>
          <a:off x="9427863" y="1705662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31/05</a:t>
          </a:r>
        </a:p>
      </dsp:txBody>
      <dsp:txXfrm>
        <a:off x="9449519" y="1727318"/>
        <a:ext cx="1435494" cy="696091"/>
      </dsp:txXfrm>
    </dsp:sp>
    <dsp:sp modelId="{915D8A4D-6BE3-40D0-B71B-4F309AD9A087}">
      <dsp:nvSpPr>
        <dsp:cNvPr id="0" name=""/>
        <dsp:cNvSpPr/>
      </dsp:nvSpPr>
      <dsp:spPr>
        <a:xfrm rot="2142401">
          <a:off x="6697542" y="2702497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2694888"/>
        <a:ext cx="36423" cy="36423"/>
      </dsp:txXfrm>
    </dsp:sp>
    <dsp:sp modelId="{42DF851F-9014-405C-9068-7BC7F588DE6E}">
      <dsp:nvSpPr>
        <dsp:cNvPr id="0" name=""/>
        <dsp:cNvSpPr/>
      </dsp:nvSpPr>
      <dsp:spPr>
        <a:xfrm>
          <a:off x="7357534" y="2555976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sp:txBody>
      <dsp:txXfrm>
        <a:off x="7379190" y="2577632"/>
        <a:ext cx="1435494" cy="696091"/>
      </dsp:txXfrm>
    </dsp:sp>
    <dsp:sp modelId="{9C953ADE-9750-4072-9C64-258278064B76}">
      <dsp:nvSpPr>
        <dsp:cNvPr id="0" name=""/>
        <dsp:cNvSpPr/>
      </dsp:nvSpPr>
      <dsp:spPr>
        <a:xfrm>
          <a:off x="8836341" y="2915075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2910890"/>
        <a:ext cx="29576" cy="29576"/>
      </dsp:txXfrm>
    </dsp:sp>
    <dsp:sp modelId="{A9677A11-68DC-4CBF-BEB0-0F2A9C17A3EA}">
      <dsp:nvSpPr>
        <dsp:cNvPr id="0" name=""/>
        <dsp:cNvSpPr/>
      </dsp:nvSpPr>
      <dsp:spPr>
        <a:xfrm>
          <a:off x="9427863" y="2555976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30/06</a:t>
          </a:r>
          <a:endParaRPr lang="en-AU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49519" y="2577632"/>
        <a:ext cx="1435494" cy="696091"/>
      </dsp:txXfrm>
    </dsp:sp>
    <dsp:sp modelId="{AB805622-5847-452E-BB8F-7272217D4358}">
      <dsp:nvSpPr>
        <dsp:cNvPr id="0" name=""/>
        <dsp:cNvSpPr/>
      </dsp:nvSpPr>
      <dsp:spPr>
        <a:xfrm rot="3453249">
          <a:off x="2337277" y="3417433"/>
          <a:ext cx="1176948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176948" y="1060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96328" y="3398612"/>
        <a:ext cx="58847" cy="58847"/>
      </dsp:txXfrm>
    </dsp:sp>
    <dsp:sp modelId="{437FABC5-67EC-4FE0-8B12-DB3F3807FDAB}">
      <dsp:nvSpPr>
        <dsp:cNvPr id="0" name=""/>
        <dsp:cNvSpPr/>
      </dsp:nvSpPr>
      <dsp:spPr>
        <a:xfrm>
          <a:off x="3241469" y="3554947"/>
          <a:ext cx="1478806" cy="739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Arial" panose="020B0604020202020204" pitchFamily="34" charset="0"/>
              <a:cs typeface="Arial" panose="020B0604020202020204" pitchFamily="34" charset="0"/>
            </a:rPr>
            <a:t>Testbed essential scripts</a:t>
          </a:r>
        </a:p>
      </dsp:txBody>
      <dsp:txXfrm>
        <a:off x="3263125" y="3576603"/>
        <a:ext cx="1435494" cy="696091"/>
      </dsp:txXfrm>
    </dsp:sp>
    <dsp:sp modelId="{EB184D21-F075-4FC3-8DE3-9C927127CC7B}">
      <dsp:nvSpPr>
        <dsp:cNvPr id="0" name=""/>
        <dsp:cNvSpPr/>
      </dsp:nvSpPr>
      <dsp:spPr>
        <a:xfrm rot="19388244">
          <a:off x="4648335" y="3698177"/>
          <a:ext cx="71968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19684" y="1060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90185" y="3690787"/>
        <a:ext cx="35984" cy="35984"/>
      </dsp:txXfrm>
    </dsp:sp>
    <dsp:sp modelId="{3C0AA7FB-409F-4744-AC75-2FA684516A09}">
      <dsp:nvSpPr>
        <dsp:cNvPr id="0" name=""/>
        <dsp:cNvSpPr/>
      </dsp:nvSpPr>
      <dsp:spPr>
        <a:xfrm>
          <a:off x="5296078" y="3123209"/>
          <a:ext cx="1478806" cy="73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Process bus simulation </a:t>
          </a:r>
        </a:p>
      </dsp:txBody>
      <dsp:txXfrm>
        <a:off x="5317734" y="3144865"/>
        <a:ext cx="1435494" cy="696091"/>
      </dsp:txXfrm>
    </dsp:sp>
    <dsp:sp modelId="{6A071532-BA22-404F-AFCC-FDE991F2D121}">
      <dsp:nvSpPr>
        <dsp:cNvPr id="0" name=""/>
        <dsp:cNvSpPr/>
      </dsp:nvSpPr>
      <dsp:spPr>
        <a:xfrm rot="2160902">
          <a:off x="4652244" y="4123334"/>
          <a:ext cx="711867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11867" y="1060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4990380" y="4116140"/>
        <a:ext cx="35593" cy="35593"/>
      </dsp:txXfrm>
    </dsp:sp>
    <dsp:sp modelId="{ECBD5CFD-5878-41F2-B1C8-BE5943998118}">
      <dsp:nvSpPr>
        <dsp:cNvPr id="0" name=""/>
        <dsp:cNvSpPr/>
      </dsp:nvSpPr>
      <dsp:spPr>
        <a:xfrm>
          <a:off x="5296078" y="3973523"/>
          <a:ext cx="1478806" cy="73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Station bus simulation</a:t>
          </a:r>
        </a:p>
      </dsp:txBody>
      <dsp:txXfrm>
        <a:off x="5317734" y="3995179"/>
        <a:ext cx="1435494" cy="696091"/>
      </dsp:txXfrm>
    </dsp:sp>
    <dsp:sp modelId="{41082407-6597-4303-9F1D-A57B63AD512B}">
      <dsp:nvSpPr>
        <dsp:cNvPr id="0" name=""/>
        <dsp:cNvSpPr/>
      </dsp:nvSpPr>
      <dsp:spPr>
        <a:xfrm rot="21244098">
          <a:off x="6767755" y="4195000"/>
          <a:ext cx="2663393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2663393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8032867" y="4139018"/>
        <a:ext cx="133169" cy="133169"/>
      </dsp:txXfrm>
    </dsp:sp>
    <dsp:sp modelId="{B8B48E36-A735-4B8E-9832-E692CA62577B}">
      <dsp:nvSpPr>
        <dsp:cNvPr id="0" name=""/>
        <dsp:cNvSpPr/>
      </dsp:nvSpPr>
      <dsp:spPr>
        <a:xfrm>
          <a:off x="9424018" y="3698280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31/07</a:t>
          </a:r>
        </a:p>
      </dsp:txBody>
      <dsp:txXfrm>
        <a:off x="9445674" y="3719936"/>
        <a:ext cx="1435494" cy="696091"/>
      </dsp:txXfrm>
    </dsp:sp>
    <dsp:sp modelId="{26B831BC-8756-47EC-8361-0FD35D666918}">
      <dsp:nvSpPr>
        <dsp:cNvPr id="0" name=""/>
        <dsp:cNvSpPr/>
      </dsp:nvSpPr>
      <dsp:spPr>
        <a:xfrm rot="4595371">
          <a:off x="1605186" y="4193418"/>
          <a:ext cx="2616539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2616539" y="1060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8042" y="4138607"/>
        <a:ext cx="130826" cy="130826"/>
      </dsp:txXfrm>
    </dsp:sp>
    <dsp:sp modelId="{78DEDEDC-FC80-45EC-B785-E4D7F9E2B249}">
      <dsp:nvSpPr>
        <dsp:cNvPr id="0" name=""/>
        <dsp:cNvSpPr/>
      </dsp:nvSpPr>
      <dsp:spPr>
        <a:xfrm>
          <a:off x="3216877" y="5106917"/>
          <a:ext cx="1478806" cy="739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Station bus</a:t>
          </a:r>
        </a:p>
      </dsp:txBody>
      <dsp:txXfrm>
        <a:off x="3238533" y="5128573"/>
        <a:ext cx="1435494" cy="696091"/>
      </dsp:txXfrm>
    </dsp:sp>
    <dsp:sp modelId="{44577DA4-6758-4FD9-93B0-7E4B10FD245A}">
      <dsp:nvSpPr>
        <dsp:cNvPr id="0" name=""/>
        <dsp:cNvSpPr/>
      </dsp:nvSpPr>
      <dsp:spPr>
        <a:xfrm>
          <a:off x="4695683" y="5466016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6656" y="5461830"/>
        <a:ext cx="29576" cy="29576"/>
      </dsp:txXfrm>
    </dsp:sp>
    <dsp:sp modelId="{7C1FCC69-0C4A-49E7-8F46-0236A32BA2D8}">
      <dsp:nvSpPr>
        <dsp:cNvPr id="0" name=""/>
        <dsp:cNvSpPr/>
      </dsp:nvSpPr>
      <dsp:spPr>
        <a:xfrm>
          <a:off x="5287206" y="5106917"/>
          <a:ext cx="1478806" cy="739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MMS attack dataset</a:t>
          </a:r>
        </a:p>
      </dsp:txBody>
      <dsp:txXfrm>
        <a:off x="5308862" y="5128573"/>
        <a:ext cx="1435494" cy="696091"/>
      </dsp:txXfrm>
    </dsp:sp>
    <dsp:sp modelId="{3A71BA3B-B155-434D-81F1-19BE18D58055}">
      <dsp:nvSpPr>
        <dsp:cNvPr id="0" name=""/>
        <dsp:cNvSpPr/>
      </dsp:nvSpPr>
      <dsp:spPr>
        <a:xfrm rot="19457599">
          <a:off x="6697542" y="5253438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5245828"/>
        <a:ext cx="36423" cy="36423"/>
      </dsp:txXfrm>
    </dsp:sp>
    <dsp:sp modelId="{FFB7D00A-7B6D-4DA2-B5A8-176EB260D8DD}">
      <dsp:nvSpPr>
        <dsp:cNvPr id="0" name=""/>
        <dsp:cNvSpPr/>
      </dsp:nvSpPr>
      <dsp:spPr>
        <a:xfrm>
          <a:off x="7357534" y="4681760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Raw dataset (network traffic)</a:t>
          </a:r>
        </a:p>
      </dsp:txBody>
      <dsp:txXfrm>
        <a:off x="7379190" y="4703416"/>
        <a:ext cx="1435494" cy="696091"/>
      </dsp:txXfrm>
    </dsp:sp>
    <dsp:sp modelId="{943CD393-E149-4C9E-9A02-87861C1025B8}">
      <dsp:nvSpPr>
        <dsp:cNvPr id="0" name=""/>
        <dsp:cNvSpPr/>
      </dsp:nvSpPr>
      <dsp:spPr>
        <a:xfrm>
          <a:off x="8836341" y="5040859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5036674"/>
        <a:ext cx="29576" cy="29576"/>
      </dsp:txXfrm>
    </dsp:sp>
    <dsp:sp modelId="{DF38BEC4-B532-4D10-A5CF-45AC40E78EEB}">
      <dsp:nvSpPr>
        <dsp:cNvPr id="0" name=""/>
        <dsp:cNvSpPr/>
      </dsp:nvSpPr>
      <dsp:spPr>
        <a:xfrm>
          <a:off x="9427863" y="4681760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31/08</a:t>
          </a:r>
        </a:p>
      </dsp:txBody>
      <dsp:txXfrm>
        <a:off x="9449519" y="4703416"/>
        <a:ext cx="1435494" cy="696091"/>
      </dsp:txXfrm>
    </dsp:sp>
    <dsp:sp modelId="{814293C7-6A02-4DC3-9277-573E47E95EBF}">
      <dsp:nvSpPr>
        <dsp:cNvPr id="0" name=""/>
        <dsp:cNvSpPr/>
      </dsp:nvSpPr>
      <dsp:spPr>
        <a:xfrm rot="2142401">
          <a:off x="6697542" y="5678594"/>
          <a:ext cx="72846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72846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43562" y="5670985"/>
        <a:ext cx="36423" cy="36423"/>
      </dsp:txXfrm>
    </dsp:sp>
    <dsp:sp modelId="{F988F1E4-4A1D-4CBB-BCFC-E12284D6B0F6}">
      <dsp:nvSpPr>
        <dsp:cNvPr id="0" name=""/>
        <dsp:cNvSpPr/>
      </dsp:nvSpPr>
      <dsp:spPr>
        <a:xfrm>
          <a:off x="7357534" y="5532074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rial" panose="020B0604020202020204" pitchFamily="34" charset="0"/>
              <a:cs typeface="Arial" panose="020B0604020202020204" pitchFamily="34" charset="0"/>
            </a:rPr>
            <a:t>Processed dataset (Labelled for ML)</a:t>
          </a:r>
        </a:p>
      </dsp:txBody>
      <dsp:txXfrm>
        <a:off x="7379190" y="5553730"/>
        <a:ext cx="1435494" cy="696091"/>
      </dsp:txXfrm>
    </dsp:sp>
    <dsp:sp modelId="{53536A8A-BAAE-48B4-AD75-078E5E393561}">
      <dsp:nvSpPr>
        <dsp:cNvPr id="0" name=""/>
        <dsp:cNvSpPr/>
      </dsp:nvSpPr>
      <dsp:spPr>
        <a:xfrm>
          <a:off x="8836341" y="5891173"/>
          <a:ext cx="591522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91522" y="106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7314" y="5886987"/>
        <a:ext cx="29576" cy="29576"/>
      </dsp:txXfrm>
    </dsp:sp>
    <dsp:sp modelId="{ED11CBE3-50C6-426C-B15C-8EA6BAF665F6}">
      <dsp:nvSpPr>
        <dsp:cNvPr id="0" name=""/>
        <dsp:cNvSpPr/>
      </dsp:nvSpPr>
      <dsp:spPr>
        <a:xfrm>
          <a:off x="9427863" y="5532074"/>
          <a:ext cx="1478806" cy="739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Finish before 30/09</a:t>
          </a:r>
        </a:p>
      </dsp:txBody>
      <dsp:txXfrm>
        <a:off x="9449519" y="5553730"/>
        <a:ext cx="1435494" cy="696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CDC2-0393-A047-6964-F3467015C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FC3AC-A55D-4195-823D-B567D9E4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00B3-B05F-3D32-5258-E23DC07E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F83F-8257-B555-D1D0-0AE1425F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781C-3C60-E272-BAC3-BE7B3429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8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81D-1898-E687-C358-9F5CDBC8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59498-8D9D-3765-2F3A-516D5212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F2F3-5FD9-985F-80EF-DDDC8C0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6277-019C-5EF9-58F8-1916B5AB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5B1F-DB0F-B957-95D8-B0B3FBAB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5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B536D-D5B6-1138-327B-BBDBACF5C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80D8F-5AF0-7A92-1AAF-2472AA07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079B-B894-4E82-1BD4-8D567B88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3F30F-CBAE-67E4-79FB-056E691D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A79E-C36F-0CA3-844F-9C4E091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25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03C-959D-D309-EB15-F73007B5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562C-5DE8-FC44-CB25-DF839FC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4C22-FAF4-68FE-04DD-0BFDE71C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6DA9-6E70-370A-02C2-B312041E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9BF2-1BDC-3CAB-654D-559EC510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7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D81-4B6C-343A-5138-5573D19D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CFB5-2AFA-2D0A-3B2A-A46886A0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1EC5-8288-1936-DD1F-60D46E3D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185C-C9EB-ECD6-FD5C-C5EE175A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0A3F-F8DD-7F5C-8B9E-5F3585FE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7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C96F-6852-2560-AAD3-8B688B5B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2BF7-F23F-AF5E-8432-D90C7C6C7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4A749-A0AA-DEA5-6ECC-CE5323B6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5679-E0D7-38ED-9225-7C62982E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0931-B8DD-47C7-B4AB-42D7D75B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509A4-7B75-327F-5C37-6262A538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78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044C-2592-2A2B-7898-4CF792F8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7EE2-D3F0-44CF-D5B1-9DAD7B78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BC39-7C3B-E727-4F48-48F17BEB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33BA-2E25-26D9-AEC2-07982D89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16784-37DD-CD82-130D-E7082C6A9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A153F-F761-344B-18EE-BB6F9F6A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CBC07-1A76-E1CC-F914-84E2549B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9E45A-C2B3-A556-9688-C26F67FD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6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8DA8-A84F-6458-AAB7-2A2E977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9B70A-EF01-DC8D-7F70-47A75502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94478-B225-8381-29FA-FB83444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48A82-41CE-7498-936C-CD088049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90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9B6C6-C924-29B1-DAD6-1CE1DBD2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40B6A-4F13-7DC9-5266-324908E8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7EFF1-328F-2A4E-E57A-BF60192C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8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D18F-03AB-F2BA-97D9-8F49288A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30DF-2B5E-FC15-C410-A887A73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36DB3-9E2B-61DC-88C8-4F5540164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9E52-E5BE-04FC-7632-DFF06D06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CD46-E1CE-F0FA-9BA1-01920CE0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AC6AA-3FA4-B3B7-56DB-5A6126B8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608-0A9C-AD61-AE6C-81D9FD3D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84B27-2857-2BF8-016F-200F1CA28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007A-B841-89EA-AEB1-B19A0BD7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6FDB-C408-AA08-0290-352617F3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3847-AD89-2B09-E374-30C608C5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D1E7C-5184-6AC2-2FFA-3E67C5FC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357CF-90F8-86AA-6EB4-4E1B77B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86988-C5CB-B36A-92EC-A6F250ED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34FC-0C13-8A1F-EE57-A421743CC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04078-D215-4070-9467-90E0B281B3E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95C4-CFC6-7DCF-63A7-A86F14D1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7B86-947E-A06F-561C-EC1EAF4C0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249D5-1CB1-4E2B-B27F-CCC6AA0387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FBC5E4-2F4A-C352-78D3-85ED8C64A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035247"/>
              </p:ext>
            </p:extLst>
          </p:nvPr>
        </p:nvGraphicFramePr>
        <p:xfrm>
          <a:off x="301841" y="284085"/>
          <a:ext cx="11576481" cy="62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60193046-EECF-9B9F-52DE-811E5381AA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4021" y="3710866"/>
            <a:ext cx="308499" cy="3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BBED-D473-7F98-9B20-7A43359E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89" y="804693"/>
            <a:ext cx="9548674" cy="4351338"/>
          </a:xfrm>
        </p:spPr>
        <p:txBody>
          <a:bodyPr/>
          <a:lstStyle/>
          <a:p>
            <a:r>
              <a:rPr lang="en-AU" dirty="0"/>
              <a:t>If the GitHub repository has at least 500 GB space for QUT, VM images can be uploaded, instead of testbed essential scripts.</a:t>
            </a:r>
          </a:p>
          <a:p>
            <a:endParaRPr lang="en-AU" dirty="0"/>
          </a:p>
          <a:p>
            <a:r>
              <a:rPr lang="en-AU" dirty="0"/>
              <a:t>If the final due date is earlier than 30/09, the plan can be revised, e.g., the MMS attack dataset only has raw dataset </a:t>
            </a:r>
            <a:r>
              <a:rPr lang="en-AU"/>
              <a:t>without labelling.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83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Xuelei Wang</dc:creator>
  <cp:lastModifiedBy>Xuelei Wang</cp:lastModifiedBy>
  <cp:revision>1</cp:revision>
  <dcterms:created xsi:type="dcterms:W3CDTF">2024-04-29T01:05:39Z</dcterms:created>
  <dcterms:modified xsi:type="dcterms:W3CDTF">2024-04-29T01:59:29Z</dcterms:modified>
</cp:coreProperties>
</file>