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D9FB1-5ED6-468E-9504-F1C744672F9D}" v="6" dt="2023-04-22T23:42:41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Gilanyi" userId="65ab0ff78c67529e" providerId="Windows Live" clId="Web-{D5ED9FB1-5ED6-468E-9504-F1C744672F9D}"/>
    <pc:docChg chg="modSld">
      <pc:chgData name="Robert Gilanyi" userId="65ab0ff78c67529e" providerId="Windows Live" clId="Web-{D5ED9FB1-5ED6-468E-9504-F1C744672F9D}" dt="2023-04-22T23:42:41.930" v="5" actId="20577"/>
      <pc:docMkLst>
        <pc:docMk/>
      </pc:docMkLst>
      <pc:sldChg chg="modSp">
        <pc:chgData name="Robert Gilanyi" userId="65ab0ff78c67529e" providerId="Windows Live" clId="Web-{D5ED9FB1-5ED6-468E-9504-F1C744672F9D}" dt="2023-04-22T23:27:30.722" v="2" actId="20577"/>
        <pc:sldMkLst>
          <pc:docMk/>
          <pc:sldMk cId="0" sldId="262"/>
        </pc:sldMkLst>
        <pc:spChg chg="mod">
          <ac:chgData name="Robert Gilanyi" userId="65ab0ff78c67529e" providerId="Windows Live" clId="Web-{D5ED9FB1-5ED6-468E-9504-F1C744672F9D}" dt="2023-04-22T23:27:30.722" v="2" actId="20577"/>
          <ac:spMkLst>
            <pc:docMk/>
            <pc:sldMk cId="0" sldId="262"/>
            <ac:spMk id="3" creationId="{3CA96891-6650-4D91-87E1-311EF8DD6E82}"/>
          </ac:spMkLst>
        </pc:spChg>
      </pc:sldChg>
      <pc:sldChg chg="modSp">
        <pc:chgData name="Robert Gilanyi" userId="65ab0ff78c67529e" providerId="Windows Live" clId="Web-{D5ED9FB1-5ED6-468E-9504-F1C744672F9D}" dt="2023-04-22T23:42:41.930" v="5" actId="20577"/>
        <pc:sldMkLst>
          <pc:docMk/>
          <pc:sldMk cId="3660504141" sldId="264"/>
        </pc:sldMkLst>
        <pc:spChg chg="mod">
          <ac:chgData name="Robert Gilanyi" userId="65ab0ff78c67529e" providerId="Windows Live" clId="Web-{D5ED9FB1-5ED6-468E-9504-F1C744672F9D}" dt="2023-04-22T23:42:41.930" v="5" actId="20577"/>
          <ac:spMkLst>
            <pc:docMk/>
            <pc:sldMk cId="3660504141" sldId="264"/>
            <ac:spMk id="3" creationId="{45651AB7-2474-4130-B53B-D81CEFCF22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59E46-79A4-4933-BD9A-11C4DCD9249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D1D29-289B-469A-9502-DBE6085F461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3212A-9A14-46D2-BE84-9849B3CE6D3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D6803-B191-4101-ADCE-9DCBA89C7B5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7A1C25E-AED7-4F3D-9B10-9F6F32A8A75F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3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0BE1C7-532A-427E-9729-30EDB0D0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69AC00-20B0-4938-A4F8-DCB6BED867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zxx-non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1DCCABB-74A4-4B76-BDC4-178E854D1C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87BB-5D0B-4D42-A0C9-CD01E8590A1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03D75-B5ED-479C-BB30-13AF17DF92A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6347-A6EC-46F7-A99F-622317D8EE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8EA5CCAE-4877-4C4C-9880-729CF96AF4DF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495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zx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EA58-AE02-4F3B-A6A1-38439A662B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70C75F-B5DA-450D-BC7D-9011014CBA6C}" type="slidenum">
              <a:t>1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1B12A-A93B-4FFD-B8D2-0B8D33B88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27062-3602-4C9A-8566-BE68830FF6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864A3-171E-420D-BEC8-1F9521E0B4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6924D2-D33D-4365-A9F3-C4C5B9B8D22E}" type="slidenum">
              <a:t>2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0823E-0748-462F-AE8E-E755262B98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62297-AECD-4E8C-8FAF-68723F9E41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4238-9EAE-41D0-A0CA-7D7D75DFB6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BF8BC3-28F2-490F-93B0-FCDAB68C16A0}" type="slidenum">
              <a:t>3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6ADFE-F036-4106-839E-502E0BA87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439B2-C614-4817-BC82-23978F32BF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F20DB-128A-470E-AB2F-34D47ACC79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E05754-F13B-4906-A2FB-43FBC6498FB2}" type="slidenum">
              <a:t>4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F4C8B-268A-43F2-8FFF-EADE89DF70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260E1-3659-48CA-ACC7-80048BC0A3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EA5F-5212-44D0-8703-BD8A2FFD1D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DC1D79-0877-4AA1-9647-04D25A8ABF7A}" type="slidenum">
              <a:t>5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80169-E965-4FCA-B235-082F0E8E3C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F52AA-6F67-4978-B798-FEA24A2850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6EC0-95D9-41D5-A4C6-4995E916FB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E6ACB6-5344-403D-A81E-E6810FBEB031}" type="slidenum">
              <a:t>6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F9A97-BE4C-402F-8DE9-527D392028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24BD2-7ACC-4661-91C2-C0BE7E9862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C9763-097A-4503-B085-3CAFB84FC3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4EF190-2E14-452B-A326-A63A34DBE21F}" type="slidenum">
              <a:t>7</a:t>
            </a:fld>
            <a:endParaRPr lang="zxx-non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9EA06-AB4F-46B4-ACCC-660D853AE7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3B85F-30B8-4805-A376-2BF79CF4B3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A449-CE27-42BD-9FD8-8EA5368E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B4454-BAD9-446E-B626-9175EB734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E180-E045-460E-9570-03138B73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9A1-7007-4554-8BA4-5E570AF1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933A-023F-4517-A67E-37896BE4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9AA3D5-57C9-425D-9494-056D33D8E6AA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9314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63FF-FAC8-4231-A86E-A6FE91E4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529E-E74E-432C-9697-80EF1BC14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B2E8-F6BC-4EB1-80B5-A801E4FB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4BD3-8FB2-41B2-A64D-6C6E463C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EC56-1C98-4F5D-8052-1D462DAD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BFC4A-87D0-4C0D-B81B-CA1A90EE1CF5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4309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80CEC-EC5D-4499-871C-CCC1EBC37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5429-39EB-4161-BA8B-3ABE49522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A397-83B9-48EE-B43C-96194B6E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6A6B-DF47-492E-92CF-BF49B30D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959D-7DDB-43D4-BF27-1250E128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27D091-F395-47BC-BA80-44CAD122A91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52391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77CC-20EB-4C82-9656-7FE7B4B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FAE0-6790-4207-99DE-A8D9EE7C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C11F-D705-4AC1-AABD-75B87AD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46D4-532A-4645-9956-6C3AEB4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A5DC-E86F-4E42-8DBB-02960295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B7677-B918-4EB7-B1E7-2A07DAF00191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0758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488E-AB85-4EDF-9D5C-63AAF1DE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E75E4-2B11-440A-A778-9E6160BC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01C9-D8D6-42DA-9C3D-DADFEA36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3E2D-6FDD-4600-8252-E8E4A8B8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B351-8B68-46B5-847D-3627B708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9050B-11D1-401C-AD93-6E2EEEF6AD3F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9511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0872-5B2F-440B-98ED-45E1657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6F98-DDFA-40CA-85DF-F5DC17F0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3E7A3-F1BC-4BF6-BBF1-A9B2E03D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FD8DD-5B7E-40E9-B7D2-61FFA84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1C3A-23C1-47F1-8CE1-BC48B6C1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CDFE-3A06-447A-86CA-59E1D245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961040-B27B-4E2E-88FD-121A25073DA4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17936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984A-369D-4DEC-994B-3C1A0F8C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3E41-20F9-44B4-AE68-3B387B399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790F0-6E9F-4A46-A56F-19765FD17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F97AE-6527-462A-A591-372EDB9EA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DDC9-23A4-4166-BAD5-39EADFE85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2D3DA-E85B-4890-8F85-4ABE98BD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25766-CE8A-4B49-A1D3-E3639904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0F576-FB65-453D-A508-C10F3437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86EB3-EAE5-4A97-AD6F-8F53ACF113CE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7132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43FB-D393-49AA-920B-34F145A7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F949B-B4D6-4F18-A783-893AC947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62DED-64F9-4AC4-A0F0-65FFE43A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6964-91DB-463E-85E3-F74568FE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024F8B-678C-49D8-BFBF-5432DB4185E5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48595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EA8EB-8BA2-43F5-8D25-DAC77861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E2FDC-1F84-4254-919B-765F9B6E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475-3415-436B-B2ED-2BA36050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ECDCFA-95A8-4B5C-BA2A-E6A15E5E7DB7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5943992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21C-E398-47D0-B79E-1811C676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EC19-27F3-4262-8558-294DA8B2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95FD0-F924-4669-8AD6-EDE4473B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8283-871D-4660-A19C-3FBAE5C6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8F2A-34A6-4B64-8D09-94C4FC0E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CACE-C5F6-45F3-A3CC-8162E80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A7B277-20CA-4DC0-BFA7-C34157A0E8A1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77235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4D10-C02F-41F2-9EC8-35FB9644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C58F2-5BA3-4DB1-8633-C741C8EAD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7A0E8-BCF4-4BED-8171-4612A84D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583D-87D3-440D-9AE5-E3FB9BFE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02B7-634A-4671-8C7B-BE2F362C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3961-057C-48C9-AA08-96FD879F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5FDBD-663A-452D-B08C-F505F06D2418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2420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6364C-499B-4686-AB7A-0F340DD88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x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3D61D-6DD8-4807-AA83-28DC7ED08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x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B876-DC93-4311-8349-60DD56C172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6517-F314-49E4-99A9-CDBD2895714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2FAF-FBE8-49B7-832A-AFEADF166B3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B8D5AAD7-EAD4-4DA1-AC4C-95B6F0DF2C2D}" type="slidenum">
              <a:t>‹#›</a:t>
            </a:fld>
            <a:endParaRPr lang="zx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zx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zx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tic_cast-in-cpp/?ref=lb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897C-1A78-4F0A-87AA-B950444508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/>
              <a:t>Type 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268E-AA02-401F-A36D-6DBB98E159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8360" y="2210760"/>
            <a:ext cx="9071640" cy="4989240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zxx-none"/>
              <a:t>Casting is a technique by which one data type can be converted to another data type.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sz="2600">
                <a:solidFill>
                  <a:srgbClr val="000000"/>
                </a:solidFill>
                <a:latin typeface="Arial" pitchFamily="34"/>
                <a:cs typeface="Cascadia Mono" pitchFamily="2"/>
              </a:rPr>
              <a:t>C++ supports 4 types of casting: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zxx-none" sz="2600">
                <a:solidFill>
                  <a:srgbClr val="000000"/>
                </a:solidFill>
                <a:latin typeface="Arial" pitchFamily="34"/>
                <a:cs typeface="Cascadia Mono" pitchFamily="2"/>
              </a:rPr>
              <a:t>    Static Cast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zxx-none" sz="2600">
                <a:solidFill>
                  <a:srgbClr val="000000"/>
                </a:solidFill>
                <a:latin typeface="Arial" pitchFamily="34"/>
                <a:cs typeface="Cascadia Mono" pitchFamily="2"/>
              </a:rPr>
              <a:t>    Dynamic Cast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zxx-none" sz="2600">
                <a:solidFill>
                  <a:srgbClr val="000000"/>
                </a:solidFill>
                <a:latin typeface="Arial" pitchFamily="34"/>
                <a:cs typeface="Cascadia Mono" pitchFamily="2"/>
              </a:rPr>
              <a:t>    Const Cast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zxx-none" sz="2600">
                <a:solidFill>
                  <a:srgbClr val="000000"/>
                </a:solidFill>
                <a:latin typeface="Arial" pitchFamily="34"/>
                <a:cs typeface="Cascadia Mono" pitchFamily="2"/>
              </a:rPr>
              <a:t>    Reinterpret 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227C7-A2A8-48AD-ACF3-6C27ED902322}"/>
              </a:ext>
            </a:extLst>
          </p:cNvPr>
          <p:cNvSpPr txBox="1"/>
          <p:nvPr/>
        </p:nvSpPr>
        <p:spPr>
          <a:xfrm>
            <a:off x="1980000" y="1620000"/>
            <a:ext cx="6120000" cy="859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  <a:hlinkClick r:id="rId3"/>
              </a:rPr>
              <a:t>https://www.geeksforgeeks.org/static_cast-in-cpp/?ref=lbp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AAD8-E534-4072-9952-C0EAF91F68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/>
              <a:t>Type Casting in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C4F4-5CBF-40CC-BA38-BBDD5F736E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xx-none"/>
              <a:t>A type cast is basically a conversion from one type to another.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/>
              <a:t>Types of conversions: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zxx-none" sz="3200">
                <a:latin typeface="Arial" pitchFamily="18"/>
                <a:cs typeface="Tahoma" pitchFamily="2"/>
              </a:rPr>
              <a:t>Implicit Type Conversion.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zxx-none" sz="3200">
                <a:latin typeface="Arial" pitchFamily="18"/>
                <a:cs typeface="Tahoma" pitchFamily="2"/>
              </a:rPr>
              <a:t>Explicit Type Conversion.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zxx-none" sz="3200">
                <a:latin typeface="Arial" pitchFamily="18"/>
                <a:cs typeface="Tahoma" pitchFamily="2"/>
              </a:rPr>
              <a:t>Converting by assignment.</a:t>
            </a:r>
          </a:p>
          <a:p>
            <a:pPr lvl="2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zxx-none" sz="3200">
                <a:latin typeface="Arial" pitchFamily="18"/>
                <a:cs typeface="Tahoma" pitchFamily="2"/>
              </a:rPr>
              <a:t>Conversion using Cast operator.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5C-1174-4A95-BB9C-DBD6AA054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/>
              <a:t>Implicit 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52541-0236-405D-B090-E3447E656F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zxx-none"/>
              <a:t>bool -&gt; char -&gt; short int -&gt; int -&gt;</a:t>
            </a:r>
          </a:p>
          <a:p>
            <a:pPr lvl="0"/>
            <a:r>
              <a:rPr lang="zxx-none"/>
              <a:t>bool -&gt; char -&gt; short int -&gt; int -&gt;</a:t>
            </a:r>
          </a:p>
          <a:p>
            <a:pPr lvl="0"/>
            <a:r>
              <a:rPr lang="zxx-none"/>
              <a:t>long long -&gt; float -&gt; double -&gt; long double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6F60C-6D60-4749-996B-4196EB062E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31720" y="360000"/>
            <a:ext cx="5408280" cy="52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FD27-7CCD-414C-928F-D7B73630D8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/>
              <a:t>Explicit 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2105-CAF0-4AEC-A83D-409D7415C6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xx-none"/>
              <a:t>Converting by assignment.</a:t>
            </a:r>
          </a:p>
          <a:p>
            <a:pPr lvl="0" algn="ctr">
              <a:buSzPct val="45000"/>
              <a:buFont typeface="StarSymbol"/>
              <a:buChar char="●"/>
            </a:pPr>
            <a:r>
              <a:rPr lang="zxx-none"/>
              <a:t>(type) expression</a:t>
            </a:r>
          </a:p>
          <a:p>
            <a:pPr lvl="0">
              <a:buSzPct val="45000"/>
              <a:buFont typeface="StarSymbol"/>
              <a:buChar char="●"/>
            </a:pPr>
            <a:endParaRPr lang="zx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9F3B6-9414-45D9-A156-550C04E3D13F}"/>
              </a:ext>
            </a:extLst>
          </p:cNvPr>
          <p:cNvSpPr txBox="1"/>
          <p:nvPr/>
        </p:nvSpPr>
        <p:spPr>
          <a:xfrm>
            <a:off x="1080000" y="3420000"/>
            <a:ext cx="7740000" cy="111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double x = 1.2;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   // Explicit conversion from double to 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   int sum = (int)x + 1;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401C8-6170-40D6-9454-5E0157E715E2}"/>
              </a:ext>
            </a:extLst>
          </p:cNvPr>
          <p:cNvSpPr txBox="1"/>
          <p:nvPr/>
        </p:nvSpPr>
        <p:spPr>
          <a:xfrm>
            <a:off x="900000" y="5040000"/>
            <a:ext cx="8280000" cy="859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It is possible for conversions to lose information, signs can be lost (when signed is  converted to unsigned), and overflow can occur (when long long is  converted to float).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3C5E-BB1A-4D37-98AE-2EC47ABBC6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/>
              <a:t>Static 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D1DF-F57B-48E5-9695-0FBC941006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xx-none"/>
              <a:t>This is the simplest type of cast that can be used.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/>
              <a:t>It is a compile-time cast.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/>
              <a:t>It does things like implicit conversions between types (such as int to float, or pointer to void*), and it can also call explicit conversion functions.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/>
              <a:t>static_cast &lt;dest_type&gt; (source);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BA09-7046-44D9-BB08-2907305356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zxx-none"/>
              <a:t>Upcasting &amp; Downcasting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96891-6650-4D91-87E1-311EF8DD6E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lIns="0" tIns="0" rIns="0" bIns="0" anchor="t"/>
          <a:lstStyle/>
          <a:p>
            <a:pPr lvl="0">
              <a:buSzPct val="45000"/>
              <a:buFont typeface="StarSymbol"/>
              <a:buChar char="●"/>
            </a:pPr>
            <a:r>
              <a:rPr lang="zxx-none" dirty="0" err="1">
                <a:latin typeface="Arial"/>
                <a:cs typeface="Tahoma"/>
              </a:rPr>
              <a:t>static_cast</a:t>
            </a:r>
            <a:r>
              <a:rPr lang="zxx-none" dirty="0">
                <a:latin typeface="Arial"/>
                <a:cs typeface="Tahoma"/>
              </a:rPr>
              <a:t> can provide both upcasting and </a:t>
            </a:r>
            <a:r>
              <a:rPr lang="zxx-none" dirty="0" err="1">
                <a:latin typeface="Arial"/>
                <a:cs typeface="Tahoma"/>
              </a:rPr>
              <a:t>downcasting</a:t>
            </a:r>
            <a:r>
              <a:rPr lang="zxx-none" dirty="0">
                <a:latin typeface="Arial"/>
                <a:cs typeface="Tahoma"/>
              </a:rPr>
              <a:t> in case of inheritance.</a:t>
            </a:r>
          </a:p>
          <a:p>
            <a:pPr lvl="0">
              <a:buSzPct val="45000"/>
              <a:buFont typeface="StarSymbol"/>
              <a:buChar char="●"/>
            </a:pPr>
            <a:r>
              <a:rPr lang="zxx-none" dirty="0">
                <a:latin typeface="Arial"/>
                <a:cs typeface="Tahoma"/>
              </a:rPr>
              <a:t>So to use </a:t>
            </a:r>
            <a:r>
              <a:rPr lang="zxx-none" dirty="0" err="1">
                <a:latin typeface="Arial"/>
                <a:cs typeface="Tahoma"/>
              </a:rPr>
              <a:t>static_cast</a:t>
            </a:r>
            <a:r>
              <a:rPr lang="zxx-none" dirty="0">
                <a:latin typeface="Arial"/>
                <a:cs typeface="Tahoma"/>
              </a:rPr>
              <a:t> in case of inheritance, the base class must be accessible, </a:t>
            </a:r>
            <a:r>
              <a:rPr lang="zxx-none">
                <a:latin typeface="Arial"/>
                <a:cs typeface="Tahoma"/>
              </a:rPr>
              <a:t>non-virtual,</a:t>
            </a:r>
            <a:r>
              <a:rPr lang="zxx-none" dirty="0">
                <a:latin typeface="Arial"/>
                <a:cs typeface="Tahoma"/>
              </a:rPr>
              <a:t> and unambiguous.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04A3E-7DF3-4734-B0ED-05EB3898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31" y="1570618"/>
            <a:ext cx="8392365" cy="38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3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A4D0-82CB-49DC-A5D5-2D977A76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1AB7-2474-4130-B53B-D81CEFCF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In C++, dynamic casting is mainly used for safe </a:t>
            </a:r>
            <a:r>
              <a:rPr lang="en-US" dirty="0" err="1"/>
              <a:t>downcasting</a:t>
            </a:r>
            <a:r>
              <a:rPr lang="en-US" dirty="0"/>
              <a:t> at run time. </a:t>
            </a:r>
          </a:p>
          <a:p>
            <a:r>
              <a:rPr lang="en-US" dirty="0"/>
              <a:t>To work on </a:t>
            </a:r>
            <a:r>
              <a:rPr lang="en-US" b="1" dirty="0" err="1"/>
              <a:t>dynamic_cast</a:t>
            </a:r>
            <a:r>
              <a:rPr lang="en-US" dirty="0"/>
              <a:t> there must be one virtual function in the base class. </a:t>
            </a:r>
          </a:p>
          <a:p>
            <a:r>
              <a:rPr lang="en-US" dirty="0"/>
              <a:t>A </a:t>
            </a:r>
            <a:r>
              <a:rPr lang="en-US" b="1" dirty="0" err="1"/>
              <a:t>dynamic_cast</a:t>
            </a:r>
            <a:r>
              <a:rPr lang="en-US" dirty="0"/>
              <a:t> works only polymorphic base class because it uses this information to decide safe </a:t>
            </a:r>
            <a:r>
              <a:rPr lang="en-US" dirty="0" err="1"/>
              <a:t>downcasting</a:t>
            </a:r>
            <a:r>
              <a:rPr lang="en-US" dirty="0"/>
              <a:t>.</a:t>
            </a:r>
          </a:p>
          <a:p>
            <a:endParaRPr lang="en-US" dirty="0">
              <a:latin typeface="Arial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605041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357</Words>
  <Application>Microsoft Office PowerPoint</Application>
  <PresentationFormat>Custom</PresentationFormat>
  <Paragraphs>46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Type Casting</vt:lpstr>
      <vt:lpstr>Type Casting in C++</vt:lpstr>
      <vt:lpstr>Implicit Type Conversion</vt:lpstr>
      <vt:lpstr>PowerPoint Presentation</vt:lpstr>
      <vt:lpstr>Explicit Type Conversion</vt:lpstr>
      <vt:lpstr>Static Cast</vt:lpstr>
      <vt:lpstr>Upcasting &amp; Downcasting</vt:lpstr>
      <vt:lpstr>PowerPoint Presentation</vt:lpstr>
      <vt:lpstr>Dynamic 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Casting</dc:title>
  <dc:creator>Gilanyi, Robert</dc:creator>
  <cp:lastModifiedBy>Gilanyi, Robert</cp:lastModifiedBy>
  <cp:revision>23</cp:revision>
  <dcterms:created xsi:type="dcterms:W3CDTF">2009-04-16T11:32:32Z</dcterms:created>
  <dcterms:modified xsi:type="dcterms:W3CDTF">2023-04-22T23:42:42Z</dcterms:modified>
</cp:coreProperties>
</file>