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2" r:id="rId9"/>
    <p:sldId id="260" r:id="rId10"/>
    <p:sldId id="261" r:id="rId11"/>
    <p:sldId id="263" r:id="rId12"/>
    <p:sldId id="264" r:id="rId13"/>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5" autoAdjust="0"/>
    <p:restoredTop sz="94660"/>
  </p:normalViewPr>
  <p:slideViewPr>
    <p:cSldViewPr snapToGrid="0" snapToObjects="1">
      <p:cViewPr varScale="1">
        <p:scale>
          <a:sx n="116" d="100"/>
          <a:sy n="116" d="100"/>
        </p:scale>
        <p:origin x="336"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6/11/2018</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6/11/2018</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fld id="{5C5055E7-9FC6-1A4B-85BE-5138AF72C663}" type="datetime1">
              <a:rPr lang="fi-FI" smtClean="0"/>
              <a:t>11.6.2018</a:t>
            </a:fld>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7BA47E68-AB74-CD4A-90F5-9B9426EEF2E6}" type="datetime1">
              <a:rPr lang="fi-FI" smtClean="0"/>
              <a:t>11.6.2018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fld id="{87C2B6DD-F33E-1D44-B8AE-D0A81F4C65C1}" type="datetime1">
              <a:rPr lang="fi-FI" smtClean="0"/>
              <a:t>11.6.2018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fld id="{A4E75BFD-6D7D-F046-8A73-C79874B516DB}" type="datetime1">
              <a:rPr lang="fi-FI" smtClean="0"/>
              <a:t>11.6.2018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fld id="{10377E0C-04BA-5A4B-B284-D9F9E3798123}" type="datetime1">
              <a:rPr lang="fi-FI" smtClean="0"/>
              <a:t>11.6.2018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fld id="{5E1BCB59-8058-D943-8C30-67AF8AC3B38A}" type="datetime1">
              <a:rPr lang="fi-FI" smtClean="0"/>
              <a:t>11.6.2018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fld id="{BA5DC55A-EA43-094B-97BC-48CFBC46ECB1}" type="datetime1">
              <a:rPr lang="fi-FI" smtClean="0"/>
              <a:t>11.6.2018</a:t>
            </a:fld>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fld id="{D575D7DA-2406-C941-AE20-939EA2B5F58D}" type="datetime1">
              <a:rPr lang="fi-FI" smtClean="0"/>
              <a:t>11.6.2018</a:t>
            </a:fld>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fld id="{FEE73C24-887D-0F44-A3D2-263353BBC1A0}" type="datetime1">
              <a:rPr lang="fi-FI" smtClean="0"/>
              <a:t>11.6.2018</a:t>
            </a:fld>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fld id="{7E59FCA1-4FF3-D043-9A88-AA7CDCDBEAE0}" type="datetime1">
              <a:rPr lang="fi-FI" smtClean="0"/>
              <a:t>11.6.2018</a:t>
            </a:fld>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fld id="{CD6EADCF-A54B-C245-91AD-5278454014C2}" type="datetime1">
              <a:rPr lang="fi-FI" smtClean="0"/>
              <a:t>11.6.2018</a:t>
            </a:fld>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fld id="{9B4137FA-E41A-9F4F-917A-8F177691A111}" type="datetime1">
              <a:rPr lang="fi-FI" smtClean="0"/>
              <a:t>11.6.2018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fld id="{91D705A6-8DDF-1C4F-ABC5-BFD00CBFE5CA}" type="datetime1">
              <a:rPr lang="fi-FI" smtClean="0"/>
              <a:t>11.6.2018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fld id="{9C7A9AA3-72D7-454A-A8FC-8A63A121CD42}" type="datetime1">
              <a:rPr lang="fi-FI" smtClean="0"/>
              <a:t>11.6.2018</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fld id="{41B43058-08DE-5548-AE18-25A82C21D8DB}" type="datetime1">
              <a:rPr lang="fi-FI" smtClean="0"/>
              <a:t>11.6.2018</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fld id="{2AFE8AED-7DB3-5946-952B-E3CE25BCD9E5}" type="datetime1">
              <a:rPr lang="fi-FI" smtClean="0"/>
              <a:t>11.6.2018</a:t>
            </a:fld>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fld id="{98AB6033-9488-164F-B24E-43104BB406D9}" type="datetime1">
              <a:rPr lang="fi-FI" smtClean="0"/>
              <a:t>11.6.2018</a:t>
            </a:fld>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fld id="{D702C668-811C-D749-84AA-70952A2FDF09}" type="datetime1">
              <a:rPr lang="fi-FI" smtClean="0"/>
              <a:t>11.6.2018</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fld id="{9ABD1701-F4AF-1F41-8950-0E1F5E113071}" type="datetime1">
              <a:rPr lang="fi-FI" smtClean="0"/>
              <a:t>11.6.2018</a:t>
            </a:fld>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hyperlink" Target="https://github.com/CSCfi/Kielipankki-palvel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3.xml"/><Relationship Id="rId4" Type="http://schemas.openxmlformats.org/officeDocument/2006/relationships/hyperlink" Target="https://github.com/CSCfi/Kielipankki-palvelu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SCfi/Kielipankki-palvelut" TargetMode="External"/><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err="1" smtClean="0"/>
              <a:t>Ansible</a:t>
            </a:r>
            <a:r>
              <a:rPr lang="fi-FI" dirty="0" smtClean="0"/>
              <a:t> on Taito</a:t>
            </a:r>
            <a:endParaRPr lang="fi-FI" dirty="0"/>
          </a:p>
        </p:txBody>
      </p:sp>
      <p:sp>
        <p:nvSpPr>
          <p:cNvPr id="3" name="Subtitle 2"/>
          <p:cNvSpPr>
            <a:spLocks noGrp="1"/>
          </p:cNvSpPr>
          <p:nvPr>
            <p:ph type="subTitle" idx="1"/>
          </p:nvPr>
        </p:nvSpPr>
        <p:spPr/>
        <p:txBody>
          <a:bodyPr>
            <a:normAutofit/>
          </a:bodyPr>
          <a:lstStyle/>
          <a:p>
            <a:r>
              <a:rPr lang="fi-FI" dirty="0" smtClean="0"/>
              <a:t>Martin </a:t>
            </a:r>
            <a:r>
              <a:rPr lang="fi-FI" dirty="0" err="1" smtClean="0"/>
              <a:t>Matthisen</a:t>
            </a:r>
            <a:r>
              <a:rPr lang="fi-FI" dirty="0" smtClean="0"/>
              <a:t>, </a:t>
            </a:r>
            <a:r>
              <a:rPr lang="fi-FI" dirty="0" err="1" smtClean="0"/>
              <a:t>Ansible</a:t>
            </a:r>
            <a:r>
              <a:rPr lang="fi-FI" dirty="0" smtClean="0"/>
              <a:t> </a:t>
            </a:r>
            <a:r>
              <a:rPr lang="fi-FI" dirty="0" err="1"/>
              <a:t>Hands-on</a:t>
            </a:r>
            <a:r>
              <a:rPr lang="fi-FI" dirty="0"/>
              <a:t> Intro </a:t>
            </a:r>
            <a:r>
              <a:rPr lang="fi-FI" dirty="0" smtClean="0"/>
              <a:t>Workshop 14.6.2018</a:t>
            </a:r>
            <a:endParaRPr lang="fi-FI" dirty="0"/>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err="1" smtClean="0"/>
              <a:t>Contents</a:t>
            </a:r>
            <a:endParaRPr lang="fi-FI" dirty="0"/>
          </a:p>
        </p:txBody>
      </p:sp>
      <p:sp>
        <p:nvSpPr>
          <p:cNvPr id="5" name="Content Placeholder 4"/>
          <p:cNvSpPr>
            <a:spLocks noGrp="1"/>
          </p:cNvSpPr>
          <p:nvPr>
            <p:ph idx="1"/>
          </p:nvPr>
        </p:nvSpPr>
        <p:spPr/>
        <p:txBody>
          <a:bodyPr/>
          <a:lstStyle/>
          <a:p>
            <a:r>
              <a:rPr lang="fi-FI" dirty="0" err="1" smtClean="0"/>
              <a:t>Background</a:t>
            </a:r>
            <a:endParaRPr lang="fi-FI" dirty="0" smtClean="0"/>
          </a:p>
          <a:p>
            <a:r>
              <a:rPr lang="fi-FI" dirty="0" err="1" smtClean="0"/>
              <a:t>Why</a:t>
            </a:r>
            <a:r>
              <a:rPr lang="fi-FI" dirty="0" smtClean="0"/>
              <a:t> </a:t>
            </a:r>
            <a:r>
              <a:rPr lang="fi-FI" dirty="0" err="1" smtClean="0"/>
              <a:t>Ansible</a:t>
            </a:r>
            <a:r>
              <a:rPr lang="fi-FI" dirty="0" smtClean="0"/>
              <a:t> on Taito?</a:t>
            </a:r>
          </a:p>
          <a:p>
            <a:r>
              <a:rPr lang="fi-FI" dirty="0" smtClean="0"/>
              <a:t>How?</a:t>
            </a:r>
          </a:p>
          <a:p>
            <a:pPr lvl="1"/>
            <a:r>
              <a:rPr lang="fi-FI" dirty="0" err="1"/>
              <a:t>Compiling</a:t>
            </a:r>
            <a:r>
              <a:rPr lang="fi-FI" dirty="0"/>
              <a:t> a </a:t>
            </a:r>
            <a:r>
              <a:rPr lang="fi-FI" dirty="0" err="1"/>
              <a:t>complex</a:t>
            </a:r>
            <a:r>
              <a:rPr lang="fi-FI" dirty="0"/>
              <a:t> </a:t>
            </a:r>
            <a:r>
              <a:rPr lang="fi-FI" dirty="0" err="1" smtClean="0"/>
              <a:t>tool</a:t>
            </a:r>
            <a:endParaRPr lang="fi-FI" dirty="0" smtClean="0"/>
          </a:p>
          <a:p>
            <a:pPr lvl="1"/>
            <a:r>
              <a:rPr lang="fi-FI" dirty="0" err="1" smtClean="0"/>
              <a:t>Compiling</a:t>
            </a:r>
            <a:r>
              <a:rPr lang="fi-FI" dirty="0" smtClean="0"/>
              <a:t> a </a:t>
            </a:r>
            <a:r>
              <a:rPr lang="fi-FI" dirty="0" err="1" smtClean="0"/>
              <a:t>simple</a:t>
            </a:r>
            <a:r>
              <a:rPr lang="fi-FI" dirty="0" smtClean="0"/>
              <a:t> </a:t>
            </a:r>
            <a:r>
              <a:rPr lang="fi-FI" dirty="0" err="1" smtClean="0"/>
              <a:t>tool</a:t>
            </a:r>
            <a:r>
              <a:rPr lang="fi-FI" dirty="0" smtClean="0"/>
              <a:t> (</a:t>
            </a:r>
            <a:r>
              <a:rPr lang="fi-FI" dirty="0" err="1" smtClean="0"/>
              <a:t>with</a:t>
            </a:r>
            <a:r>
              <a:rPr lang="fi-FI" dirty="0" smtClean="0"/>
              <a:t> live demo)</a:t>
            </a:r>
          </a:p>
          <a:p>
            <a:r>
              <a:rPr lang="fi-FI" dirty="0" err="1" smtClean="0"/>
              <a:t>Questions</a:t>
            </a:r>
            <a:r>
              <a:rPr lang="fi-FI" dirty="0" smtClean="0"/>
              <a:t>?</a:t>
            </a:r>
            <a:endParaRPr lang="fi-FI" dirty="0"/>
          </a:p>
        </p:txBody>
      </p:sp>
    </p:spTree>
    <p:extLst>
      <p:ext uri="{BB962C8B-B14F-4D97-AF65-F5344CB8AC3E}">
        <p14:creationId xmlns:p14="http://schemas.microsoft.com/office/powerpoint/2010/main" val="3314756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Traditional</a:t>
            </a:r>
            <a:r>
              <a:rPr lang="fi-FI" dirty="0" smtClean="0"/>
              <a:t> software </a:t>
            </a:r>
            <a:r>
              <a:rPr lang="fi-FI" dirty="0" err="1" smtClean="0"/>
              <a:t>stack</a:t>
            </a:r>
            <a:r>
              <a:rPr lang="fi-FI" dirty="0" smtClean="0"/>
              <a:t> management on HPC (Taito)</a:t>
            </a:r>
            <a:endParaRPr lang="fi-FI" dirty="0"/>
          </a:p>
        </p:txBody>
      </p:sp>
      <p:sp>
        <p:nvSpPr>
          <p:cNvPr id="3" name="Content Placeholder 2"/>
          <p:cNvSpPr>
            <a:spLocks noGrp="1"/>
          </p:cNvSpPr>
          <p:nvPr>
            <p:ph idx="1"/>
          </p:nvPr>
        </p:nvSpPr>
        <p:spPr/>
        <p:txBody>
          <a:bodyPr/>
          <a:lstStyle/>
          <a:p>
            <a:r>
              <a:rPr lang="fi-FI" dirty="0" smtClean="0"/>
              <a:t>For </a:t>
            </a:r>
            <a:r>
              <a:rPr lang="fi-FI" dirty="0" err="1" smtClean="0"/>
              <a:t>the</a:t>
            </a:r>
            <a:r>
              <a:rPr lang="fi-FI" dirty="0" smtClean="0"/>
              <a:t> Language Bank: /</a:t>
            </a:r>
            <a:r>
              <a:rPr lang="fi-FI" dirty="0" err="1" smtClean="0"/>
              <a:t>appl</a:t>
            </a:r>
            <a:r>
              <a:rPr lang="fi-FI" dirty="0" smtClean="0"/>
              <a:t>/</a:t>
            </a:r>
            <a:r>
              <a:rPr lang="fi-FI" dirty="0" err="1" smtClean="0"/>
              <a:t>ling</a:t>
            </a:r>
            <a:r>
              <a:rPr lang="fi-FI" dirty="0" smtClean="0"/>
              <a:t>/</a:t>
            </a:r>
          </a:p>
          <a:p>
            <a:pPr lvl="1"/>
            <a:r>
              <a:rPr lang="fi-FI" dirty="0" err="1" smtClean="0"/>
              <a:t>drwxrwsr</a:t>
            </a:r>
            <a:r>
              <a:rPr lang="fi-FI" dirty="0" smtClean="0"/>
              <a:t>-x </a:t>
            </a:r>
            <a:r>
              <a:rPr lang="fi-FI" dirty="0"/>
              <a:t>4 </a:t>
            </a:r>
            <a:r>
              <a:rPr lang="fi-FI" dirty="0" err="1"/>
              <a:t>matthies</a:t>
            </a:r>
            <a:r>
              <a:rPr lang="fi-FI" dirty="0"/>
              <a:t> </a:t>
            </a:r>
            <a:r>
              <a:rPr lang="fi-FI" dirty="0" err="1"/>
              <a:t>csc</a:t>
            </a:r>
            <a:r>
              <a:rPr lang="fi-FI" dirty="0"/>
              <a:t> 4096 Jan 24 11:32 </a:t>
            </a:r>
            <a:r>
              <a:rPr lang="fi-FI" dirty="0" err="1"/>
              <a:t>ffmpeg</a:t>
            </a:r>
            <a:endParaRPr lang="fi-FI" dirty="0"/>
          </a:p>
          <a:p>
            <a:r>
              <a:rPr lang="fi-FI" dirty="0" err="1" smtClean="0"/>
              <a:t>Sometimes</a:t>
            </a:r>
            <a:r>
              <a:rPr lang="fi-FI" dirty="0" smtClean="0"/>
              <a:t> </a:t>
            </a:r>
            <a:r>
              <a:rPr lang="fi-FI" dirty="0" err="1" smtClean="0"/>
              <a:t>also</a:t>
            </a:r>
            <a:r>
              <a:rPr lang="fi-FI" dirty="0" smtClean="0"/>
              <a:t> /</a:t>
            </a:r>
            <a:r>
              <a:rPr lang="fi-FI" dirty="0" err="1" smtClean="0"/>
              <a:t>opt</a:t>
            </a:r>
            <a:endParaRPr lang="fi-FI" dirty="0" smtClean="0"/>
          </a:p>
          <a:p>
            <a:pPr lvl="1"/>
            <a:r>
              <a:rPr lang="fi-FI" dirty="0" err="1"/>
              <a:t>drwxrwxr</a:t>
            </a:r>
            <a:r>
              <a:rPr lang="fi-FI" dirty="0"/>
              <a:t>-x </a:t>
            </a:r>
            <a:r>
              <a:rPr lang="fi-FI" dirty="0" smtClean="0"/>
              <a:t>3 </a:t>
            </a:r>
            <a:r>
              <a:rPr lang="fi-FI" dirty="0" err="1"/>
              <a:t>matthies</a:t>
            </a:r>
            <a:r>
              <a:rPr lang="fi-FI" dirty="0"/>
              <a:t> </a:t>
            </a:r>
            <a:r>
              <a:rPr lang="fi-FI" dirty="0" err="1" smtClean="0"/>
              <a:t>csc</a:t>
            </a:r>
            <a:r>
              <a:rPr lang="fi-FI" dirty="0" smtClean="0"/>
              <a:t> 4096 </a:t>
            </a:r>
            <a:r>
              <a:rPr lang="fi-FI" dirty="0"/>
              <a:t>Jan 22 15:02 </a:t>
            </a:r>
            <a:r>
              <a:rPr lang="fi-FI" dirty="0" err="1"/>
              <a:t>nasm</a:t>
            </a:r>
            <a:endParaRPr lang="fi-FI" dirty="0"/>
          </a:p>
          <a:p>
            <a:r>
              <a:rPr lang="fi-FI" dirty="0" err="1" smtClean="0"/>
              <a:t>Process</a:t>
            </a:r>
            <a:r>
              <a:rPr lang="fi-FI" dirty="0" smtClean="0"/>
              <a:t>:</a:t>
            </a:r>
          </a:p>
          <a:p>
            <a:pPr lvl="1"/>
            <a:r>
              <a:rPr lang="fi-FI" dirty="0" err="1" smtClean="0"/>
              <a:t>Get</a:t>
            </a:r>
            <a:r>
              <a:rPr lang="fi-FI" dirty="0" smtClean="0"/>
              <a:t> </a:t>
            </a:r>
            <a:r>
              <a:rPr lang="fi-FI" dirty="0" err="1" smtClean="0"/>
              <a:t>hands</a:t>
            </a:r>
            <a:r>
              <a:rPr lang="fi-FI" dirty="0" smtClean="0"/>
              <a:t> on </a:t>
            </a:r>
            <a:r>
              <a:rPr lang="fi-FI" dirty="0" err="1" smtClean="0"/>
              <a:t>source</a:t>
            </a:r>
            <a:endParaRPr lang="fi-FI" dirty="0" smtClean="0"/>
          </a:p>
          <a:p>
            <a:pPr lvl="1"/>
            <a:r>
              <a:rPr lang="fi-FI" dirty="0" err="1" smtClean="0"/>
              <a:t>Compile</a:t>
            </a:r>
            <a:endParaRPr lang="fi-FI" dirty="0" smtClean="0"/>
          </a:p>
          <a:p>
            <a:pPr lvl="1"/>
            <a:r>
              <a:rPr lang="fi-FI" dirty="0" err="1" smtClean="0"/>
              <a:t>Install</a:t>
            </a:r>
            <a:endParaRPr lang="fi-FI" dirty="0" smtClean="0"/>
          </a:p>
          <a:p>
            <a:pPr lvl="1"/>
            <a:r>
              <a:rPr lang="fi-FI" dirty="0" err="1" smtClean="0"/>
              <a:t>Fix</a:t>
            </a:r>
            <a:r>
              <a:rPr lang="fi-FI" dirty="0" smtClean="0"/>
              <a:t> </a:t>
            </a:r>
            <a:r>
              <a:rPr lang="fi-FI" dirty="0" err="1" smtClean="0"/>
              <a:t>permissions</a:t>
            </a:r>
            <a:endParaRPr lang="fi-FI" dirty="0" smtClean="0"/>
          </a:p>
          <a:p>
            <a:pPr lvl="1"/>
            <a:r>
              <a:rPr lang="fi-FI" dirty="0" err="1" smtClean="0"/>
              <a:t>Register</a:t>
            </a:r>
            <a:r>
              <a:rPr lang="fi-FI" dirty="0" smtClean="0"/>
              <a:t> as </a:t>
            </a:r>
            <a:r>
              <a:rPr lang="fi-FI" dirty="0" err="1" smtClean="0"/>
              <a:t>module</a:t>
            </a:r>
            <a:endParaRPr lang="fi-FI" dirty="0" smtClean="0"/>
          </a:p>
        </p:txBody>
      </p:sp>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363804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Why</a:t>
            </a:r>
            <a:r>
              <a:rPr lang="fi-FI" dirty="0" smtClean="0"/>
              <a:t> </a:t>
            </a:r>
            <a:r>
              <a:rPr lang="fi-FI" dirty="0" err="1" smtClean="0"/>
              <a:t>Ansible</a:t>
            </a:r>
            <a:r>
              <a:rPr lang="fi-FI" dirty="0" smtClean="0"/>
              <a:t> on Taito</a:t>
            </a:r>
            <a:endParaRPr lang="fi-FI" dirty="0"/>
          </a:p>
        </p:txBody>
      </p:sp>
      <p:sp>
        <p:nvSpPr>
          <p:cNvPr id="3" name="Content Placeholder 2"/>
          <p:cNvSpPr>
            <a:spLocks noGrp="1"/>
          </p:cNvSpPr>
          <p:nvPr>
            <p:ph idx="1"/>
          </p:nvPr>
        </p:nvSpPr>
        <p:spPr/>
        <p:txBody>
          <a:bodyPr/>
          <a:lstStyle/>
          <a:p>
            <a:r>
              <a:rPr lang="fi-FI" dirty="0" err="1" smtClean="0"/>
              <a:t>Reproducability</a:t>
            </a:r>
            <a:r>
              <a:rPr lang="fi-FI" dirty="0" smtClean="0"/>
              <a:t>:</a:t>
            </a:r>
          </a:p>
          <a:p>
            <a:pPr lvl="1"/>
            <a:r>
              <a:rPr lang="fi-FI" dirty="0" err="1" smtClean="0"/>
              <a:t>compilation</a:t>
            </a:r>
            <a:r>
              <a:rPr lang="fi-FI" dirty="0" smtClean="0"/>
              <a:t> </a:t>
            </a:r>
            <a:r>
              <a:rPr lang="fi-FI" dirty="0" err="1" smtClean="0"/>
              <a:t>steps</a:t>
            </a:r>
            <a:endParaRPr lang="fi-FI" dirty="0" smtClean="0"/>
          </a:p>
          <a:p>
            <a:pPr lvl="1"/>
            <a:r>
              <a:rPr lang="fi-FI" dirty="0" err="1"/>
              <a:t>h</a:t>
            </a:r>
            <a:r>
              <a:rPr lang="fi-FI" dirty="0" err="1" smtClean="0"/>
              <a:t>acks</a:t>
            </a:r>
            <a:endParaRPr lang="fi-FI" dirty="0"/>
          </a:p>
          <a:p>
            <a:pPr lvl="1"/>
            <a:r>
              <a:rPr lang="fi-FI" dirty="0" err="1" smtClean="0"/>
              <a:t>download</a:t>
            </a:r>
            <a:r>
              <a:rPr lang="fi-FI" dirty="0" smtClean="0"/>
              <a:t> </a:t>
            </a:r>
            <a:r>
              <a:rPr lang="fi-FI" dirty="0" err="1" smtClean="0"/>
              <a:t>locations</a:t>
            </a:r>
            <a:endParaRPr lang="fi-FI" dirty="0" smtClean="0"/>
          </a:p>
          <a:p>
            <a:r>
              <a:rPr lang="fi-FI" dirty="0" err="1" smtClean="0"/>
              <a:t>Automatic</a:t>
            </a:r>
            <a:r>
              <a:rPr lang="fi-FI" dirty="0" smtClean="0"/>
              <a:t> </a:t>
            </a:r>
            <a:r>
              <a:rPr lang="fi-FI" dirty="0" err="1" smtClean="0"/>
              <a:t>checklist</a:t>
            </a:r>
            <a:endParaRPr lang="fi-FI" dirty="0" smtClean="0"/>
          </a:p>
          <a:p>
            <a:pPr lvl="1"/>
            <a:r>
              <a:rPr lang="fi-FI" dirty="0" err="1" smtClean="0"/>
              <a:t>Tests</a:t>
            </a:r>
            <a:endParaRPr lang="fi-FI" dirty="0" smtClean="0"/>
          </a:p>
          <a:p>
            <a:pPr lvl="1"/>
            <a:r>
              <a:rPr lang="fi-FI" dirty="0" err="1" smtClean="0"/>
              <a:t>Fix</a:t>
            </a:r>
            <a:r>
              <a:rPr lang="fi-FI" dirty="0" smtClean="0"/>
              <a:t> </a:t>
            </a:r>
            <a:r>
              <a:rPr lang="fi-FI" dirty="0" err="1"/>
              <a:t>p</a:t>
            </a:r>
            <a:r>
              <a:rPr lang="fi-FI" dirty="0" err="1" smtClean="0"/>
              <a:t>ermissions</a:t>
            </a:r>
            <a:endParaRPr lang="fi-FI" dirty="0" smtClean="0"/>
          </a:p>
          <a:p>
            <a:r>
              <a:rPr lang="fi-FI" dirty="0" err="1" smtClean="0"/>
              <a:t>Partial</a:t>
            </a:r>
            <a:r>
              <a:rPr lang="fi-FI" dirty="0" smtClean="0"/>
              <a:t> </a:t>
            </a:r>
            <a:r>
              <a:rPr lang="fi-FI" dirty="0" err="1"/>
              <a:t>c</a:t>
            </a:r>
            <a:r>
              <a:rPr lang="fi-FI" dirty="0" err="1" smtClean="0"/>
              <a:t>onfiguration</a:t>
            </a:r>
            <a:r>
              <a:rPr lang="fi-FI" dirty="0" smtClean="0"/>
              <a:t> management</a:t>
            </a:r>
          </a:p>
          <a:p>
            <a:pPr lvl="1"/>
            <a:r>
              <a:rPr lang="fi-FI" dirty="0" smtClean="0"/>
              <a:t>”</a:t>
            </a:r>
            <a:r>
              <a:rPr lang="fi-FI" dirty="0" err="1" smtClean="0"/>
              <a:t>Track</a:t>
            </a:r>
            <a:r>
              <a:rPr lang="fi-FI" dirty="0" smtClean="0"/>
              <a:t> </a:t>
            </a:r>
            <a:r>
              <a:rPr lang="fi-FI" dirty="0" err="1" smtClean="0"/>
              <a:t>changes</a:t>
            </a:r>
            <a:r>
              <a:rPr lang="fi-FI" dirty="0" smtClean="0"/>
              <a:t>”</a:t>
            </a:r>
          </a:p>
        </p:txBody>
      </p:sp>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2754044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The</a:t>
            </a:r>
            <a:r>
              <a:rPr lang="fi-FI" dirty="0" smtClean="0"/>
              <a:t> </a:t>
            </a:r>
            <a:r>
              <a:rPr lang="fi-FI" dirty="0" err="1" smtClean="0"/>
              <a:t>stack</a:t>
            </a:r>
            <a:r>
              <a:rPr lang="fi-FI" dirty="0" smtClean="0"/>
              <a:t> </a:t>
            </a:r>
            <a:r>
              <a:rPr lang="fi-FI" dirty="0" err="1" smtClean="0"/>
              <a:t>described</a:t>
            </a:r>
            <a:r>
              <a:rPr lang="fi-FI" dirty="0" smtClean="0"/>
              <a:t> in </a:t>
            </a:r>
            <a:r>
              <a:rPr lang="fi-FI" dirty="0" err="1" smtClean="0"/>
              <a:t>one</a:t>
            </a:r>
            <a:r>
              <a:rPr lang="fi-FI" dirty="0" smtClean="0"/>
              <a:t> </a:t>
            </a:r>
            <a:r>
              <a:rPr lang="fi-FI" dirty="0" err="1" smtClean="0"/>
              <a:t>file</a:t>
            </a:r>
            <a:endParaRPr lang="fi-FI" dirty="0"/>
          </a:p>
        </p:txBody>
      </p:sp>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
        <p:nvSpPr>
          <p:cNvPr id="12" name="Content Placeholder 11"/>
          <p:cNvSpPr>
            <a:spLocks noGrp="1"/>
          </p:cNvSpPr>
          <p:nvPr>
            <p:ph idx="1"/>
          </p:nvPr>
        </p:nvSpPr>
        <p:spPr>
          <a:xfrm>
            <a:off x="609601" y="1600200"/>
            <a:ext cx="5099221" cy="4525963"/>
          </a:xfrm>
        </p:spPr>
        <p:txBody>
          <a:bodyPr/>
          <a:lstStyle/>
          <a:p>
            <a:r>
              <a:rPr lang="fi-FI" dirty="0">
                <a:hlinkClick r:id="rId2"/>
              </a:rPr>
              <a:t>https://</a:t>
            </a:r>
            <a:r>
              <a:rPr lang="fi-FI" dirty="0" smtClean="0">
                <a:hlinkClick r:id="rId2"/>
              </a:rPr>
              <a:t>github.com/CSCfi/Kielipankki-palvelut</a:t>
            </a:r>
            <a:endParaRPr lang="fi-FI" dirty="0" smtClean="0"/>
          </a:p>
          <a:p>
            <a:r>
              <a:rPr lang="fi-FI" dirty="0" err="1" smtClean="0"/>
              <a:t>servers</a:t>
            </a:r>
            <a:r>
              <a:rPr lang="fi-FI" dirty="0" smtClean="0"/>
              <a:t>/taito/</a:t>
            </a:r>
            <a:r>
              <a:rPr lang="fi-FI" dirty="0" err="1" smtClean="0"/>
              <a:t>site.yml</a:t>
            </a:r>
            <a:endParaRPr lang="fi-FI" dirty="0" smtClean="0"/>
          </a:p>
          <a:p>
            <a:endParaRPr lang="fi-FI" dirty="0"/>
          </a:p>
        </p:txBody>
      </p:sp>
      <p:pic>
        <p:nvPicPr>
          <p:cNvPr id="13"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31383" y="1600200"/>
            <a:ext cx="5712155" cy="4778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66649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How? A </a:t>
            </a:r>
            <a:r>
              <a:rPr lang="fi-FI" dirty="0" err="1" smtClean="0"/>
              <a:t>complex</a:t>
            </a:r>
            <a:r>
              <a:rPr lang="fi-FI" dirty="0" smtClean="0"/>
              <a:t> </a:t>
            </a:r>
            <a:r>
              <a:rPr lang="fi-FI" dirty="0" err="1" smtClean="0"/>
              <a:t>example</a:t>
            </a:r>
            <a:r>
              <a:rPr lang="fi-FI" dirty="0" smtClean="0"/>
              <a:t> (</a:t>
            </a:r>
            <a:r>
              <a:rPr lang="fi-FI" dirty="0" err="1" smtClean="0"/>
              <a:t>ffmpeg</a:t>
            </a:r>
            <a:r>
              <a:rPr lang="fi-FI" dirty="0" smtClean="0"/>
              <a:t>)</a:t>
            </a:r>
            <a:endParaRPr lang="fi-FI"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853" y="1705232"/>
            <a:ext cx="2493057" cy="4525963"/>
          </a:xfrm>
        </p:spPr>
      </p:pic>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910" y="1705233"/>
            <a:ext cx="5086715" cy="2891482"/>
          </a:xfrm>
          <a:prstGeom prst="rect">
            <a:avLst/>
          </a:prstGeom>
        </p:spPr>
      </p:pic>
      <p:sp>
        <p:nvSpPr>
          <p:cNvPr id="11" name="Content Placeholder 11"/>
          <p:cNvSpPr txBox="1">
            <a:spLocks/>
          </p:cNvSpPr>
          <p:nvPr/>
        </p:nvSpPr>
        <p:spPr bwMode="auto">
          <a:xfrm>
            <a:off x="329965" y="1705232"/>
            <a:ext cx="3747765" cy="2415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2000" kern="1200">
                <a:solidFill>
                  <a:schemeClr val="accent3">
                    <a:lumMod val="75000"/>
                  </a:schemeClr>
                </a:solidFill>
                <a:latin typeface="Corbel"/>
                <a:ea typeface="ＭＳ Ｐゴシック" charset="0"/>
                <a:cs typeface="Corbe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800" kern="1200">
                <a:solidFill>
                  <a:schemeClr val="accent3">
                    <a:lumMod val="75000"/>
                  </a:schemeClr>
                </a:solidFill>
                <a:latin typeface="Corbel"/>
                <a:ea typeface="ＭＳ Ｐゴシック" charset="0"/>
                <a:cs typeface="Corbe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i-FI" dirty="0" smtClean="0">
                <a:hlinkClick r:id="rId4"/>
              </a:rPr>
              <a:t>https://github.com/CSCfi/Kielipankki-palvelut</a:t>
            </a:r>
            <a:endParaRPr lang="fi-FI" dirty="0" smtClean="0"/>
          </a:p>
          <a:p>
            <a:r>
              <a:rPr lang="fi-FI" dirty="0" err="1" smtClean="0"/>
              <a:t>servers</a:t>
            </a:r>
            <a:r>
              <a:rPr lang="fi-FI" dirty="0" smtClean="0"/>
              <a:t>/taito/</a:t>
            </a:r>
            <a:r>
              <a:rPr lang="fi-FI" dirty="0" err="1" smtClean="0"/>
              <a:t>roles</a:t>
            </a:r>
            <a:r>
              <a:rPr lang="fi-FI" dirty="0" smtClean="0"/>
              <a:t>/</a:t>
            </a:r>
            <a:r>
              <a:rPr lang="fi-FI" b="1" dirty="0" err="1" smtClean="0"/>
              <a:t>ffmpeg</a:t>
            </a:r>
            <a:r>
              <a:rPr lang="fi-FI" dirty="0" smtClean="0"/>
              <a:t>/</a:t>
            </a:r>
            <a:r>
              <a:rPr lang="fi-FI" dirty="0" err="1" smtClean="0"/>
              <a:t>tasks</a:t>
            </a:r>
            <a:r>
              <a:rPr lang="fi-FI" dirty="0" smtClean="0"/>
              <a:t>/</a:t>
            </a:r>
            <a:r>
              <a:rPr lang="fi-FI" dirty="0" err="1" smtClean="0"/>
              <a:t>main.yml</a:t>
            </a:r>
            <a:endParaRPr lang="fi-FI" dirty="0"/>
          </a:p>
          <a:p>
            <a:endParaRPr lang="fi-FI" dirty="0" smtClean="0"/>
          </a:p>
          <a:p>
            <a:endParaRPr lang="fi-FI" dirty="0"/>
          </a:p>
        </p:txBody>
      </p:sp>
    </p:spTree>
    <p:extLst>
      <p:ext uri="{BB962C8B-B14F-4D97-AF65-F5344CB8AC3E}">
        <p14:creationId xmlns:p14="http://schemas.microsoft.com/office/powerpoint/2010/main" val="4054125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An </a:t>
            </a:r>
            <a:r>
              <a:rPr lang="fi-FI" dirty="0" err="1" smtClean="0"/>
              <a:t>easier</a:t>
            </a:r>
            <a:r>
              <a:rPr lang="fi-FI" dirty="0" smtClean="0"/>
              <a:t> </a:t>
            </a:r>
            <a:r>
              <a:rPr lang="fi-FI" dirty="0" err="1" smtClean="0"/>
              <a:t>example</a:t>
            </a:r>
            <a:r>
              <a:rPr lang="fi-FI" dirty="0" smtClean="0"/>
              <a:t>: </a:t>
            </a:r>
            <a:r>
              <a:rPr lang="fi-FI" dirty="0" err="1" smtClean="0"/>
              <a:t>The</a:t>
            </a:r>
            <a:r>
              <a:rPr lang="fi-FI" dirty="0" smtClean="0"/>
              <a:t> </a:t>
            </a:r>
            <a:r>
              <a:rPr lang="fi-FI" dirty="0" err="1" smtClean="0"/>
              <a:t>Netwide</a:t>
            </a:r>
            <a:r>
              <a:rPr lang="fi-FI" dirty="0" smtClean="0"/>
              <a:t> Assembler (NASM)</a:t>
            </a:r>
            <a:endParaRPr lang="fi-FI"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0130" y="1392238"/>
            <a:ext cx="7220063" cy="4986337"/>
          </a:xfrm>
        </p:spPr>
      </p:pic>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
        <p:nvSpPr>
          <p:cNvPr id="8" name="Content Placeholder 11"/>
          <p:cNvSpPr txBox="1">
            <a:spLocks/>
          </p:cNvSpPr>
          <p:nvPr/>
        </p:nvSpPr>
        <p:spPr bwMode="auto">
          <a:xfrm>
            <a:off x="329965" y="1705232"/>
            <a:ext cx="3632435" cy="2415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2000" kern="1200">
                <a:solidFill>
                  <a:schemeClr val="accent3">
                    <a:lumMod val="75000"/>
                  </a:schemeClr>
                </a:solidFill>
                <a:latin typeface="Corbel"/>
                <a:ea typeface="ＭＳ Ｐゴシック" charset="0"/>
                <a:cs typeface="Corbe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800" kern="1200">
                <a:solidFill>
                  <a:schemeClr val="accent3">
                    <a:lumMod val="75000"/>
                  </a:schemeClr>
                </a:solidFill>
                <a:latin typeface="Corbel"/>
                <a:ea typeface="ＭＳ Ｐゴシック" charset="0"/>
                <a:cs typeface="Corbe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i-FI" dirty="0" smtClean="0">
                <a:hlinkClick r:id="rId3"/>
              </a:rPr>
              <a:t>https://github.com/CSCfi/Kielipankki-palvelut</a:t>
            </a:r>
            <a:endParaRPr lang="fi-FI" dirty="0" smtClean="0"/>
          </a:p>
          <a:p>
            <a:r>
              <a:rPr lang="fi-FI" dirty="0" err="1" smtClean="0"/>
              <a:t>servers</a:t>
            </a:r>
            <a:r>
              <a:rPr lang="fi-FI" dirty="0" smtClean="0"/>
              <a:t>/taito/</a:t>
            </a:r>
            <a:r>
              <a:rPr lang="fi-FI" dirty="0" err="1" smtClean="0"/>
              <a:t>roles</a:t>
            </a:r>
            <a:r>
              <a:rPr lang="fi-FI" dirty="0" smtClean="0"/>
              <a:t>/</a:t>
            </a:r>
            <a:r>
              <a:rPr lang="fi-FI" b="1" dirty="0" err="1" smtClean="0"/>
              <a:t>nasm</a:t>
            </a:r>
            <a:r>
              <a:rPr lang="fi-FI" dirty="0" smtClean="0"/>
              <a:t>/</a:t>
            </a:r>
            <a:r>
              <a:rPr lang="fi-FI" dirty="0" err="1" smtClean="0"/>
              <a:t>tasks</a:t>
            </a:r>
            <a:r>
              <a:rPr lang="fi-FI" dirty="0" smtClean="0"/>
              <a:t>/</a:t>
            </a:r>
            <a:r>
              <a:rPr lang="fi-FI" dirty="0" err="1" smtClean="0"/>
              <a:t>main.yml</a:t>
            </a:r>
            <a:endParaRPr lang="fi-FI" dirty="0"/>
          </a:p>
          <a:p>
            <a:endParaRPr lang="fi-FI" dirty="0" smtClean="0"/>
          </a:p>
          <a:p>
            <a:endParaRPr lang="fi-FI" dirty="0"/>
          </a:p>
        </p:txBody>
      </p:sp>
    </p:spTree>
    <p:extLst>
      <p:ext uri="{BB962C8B-B14F-4D97-AF65-F5344CB8AC3E}">
        <p14:creationId xmlns:p14="http://schemas.microsoft.com/office/powerpoint/2010/main" val="2156547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 live demo and </a:t>
            </a:r>
            <a:r>
              <a:rPr lang="fi-FI" dirty="0" err="1" smtClean="0"/>
              <a:t>time</a:t>
            </a:r>
            <a:r>
              <a:rPr lang="fi-FI" dirty="0" smtClean="0"/>
              <a:t> for </a:t>
            </a:r>
            <a:r>
              <a:rPr lang="fi-FI" dirty="0" err="1" smtClean="0"/>
              <a:t>questions</a:t>
            </a:r>
            <a:endParaRPr lang="fi-FI"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78924"/>
            <a:ext cx="8929816" cy="5101695"/>
          </a:xfrm>
        </p:spPr>
      </p:pic>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3416834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Thank</a:t>
            </a:r>
            <a:r>
              <a:rPr lang="fi-FI" dirty="0" smtClean="0"/>
              <a:t> </a:t>
            </a:r>
            <a:r>
              <a:rPr lang="fi-FI" dirty="0" err="1" smtClean="0"/>
              <a:t>you</a:t>
            </a:r>
            <a:r>
              <a:rPr lang="fi-FI" dirty="0" smtClean="0"/>
              <a:t>!</a:t>
            </a:r>
            <a:endParaRPr lang="fi-FI" dirty="0"/>
          </a:p>
        </p:txBody>
      </p:sp>
      <p:sp>
        <p:nvSpPr>
          <p:cNvPr id="3" name="Content Placeholder 2"/>
          <p:cNvSpPr>
            <a:spLocks noGrp="1"/>
          </p:cNvSpPr>
          <p:nvPr>
            <p:ph idx="1"/>
          </p:nvPr>
        </p:nvSpPr>
        <p:spPr/>
        <p:txBody>
          <a:bodyPr/>
          <a:lstStyle/>
          <a:p>
            <a:r>
              <a:rPr lang="fi-FI" dirty="0" err="1" smtClean="0"/>
              <a:t>Questions</a:t>
            </a:r>
            <a:r>
              <a:rPr lang="fi-FI" dirty="0" smtClean="0"/>
              <a:t>, </a:t>
            </a:r>
            <a:r>
              <a:rPr lang="fi-FI" dirty="0" err="1" smtClean="0"/>
              <a:t>comments</a:t>
            </a:r>
            <a:r>
              <a:rPr lang="fi-FI" smtClean="0"/>
              <a:t>?</a:t>
            </a:r>
            <a:endParaRPr lang="fi-FI"/>
          </a:p>
        </p:txBody>
      </p:sp>
      <p:sp>
        <p:nvSpPr>
          <p:cNvPr id="4" name="Date Placeholder 3"/>
          <p:cNvSpPr>
            <a:spLocks noGrp="1"/>
          </p:cNvSpPr>
          <p:nvPr>
            <p:ph type="dt" sz="half" idx="10"/>
          </p:nvPr>
        </p:nvSpPr>
        <p:spPr/>
        <p:txBody>
          <a:bodyPr/>
          <a:lstStyle/>
          <a:p>
            <a:pPr>
              <a:defRPr/>
            </a:pPr>
            <a:fld id="{9B4137FA-E41A-9F4F-917A-8F177691A111}" type="datetime1">
              <a:rPr lang="fi-FI" smtClean="0"/>
              <a:t>11.6.2018</a:t>
            </a:fld>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1072805579"/>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Finnish</Value>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279921-A1B4-472D-B7BD-F638B6892104}">
  <ds:schemaRefs>
    <ds:schemaRef ds:uri="http://purl.org/dc/elements/1.1/"/>
    <ds:schemaRef ds:uri="http://schemas.microsoft.com/sharepoint/v3"/>
    <ds:schemaRef ds:uri="http://purl.org/dc/dcmitype/"/>
    <ds:schemaRef ds:uri="http://www.w3.org/XML/1998/namespace"/>
    <ds:schemaRef ds:uri="http://schemas.microsoft.com/office/2006/documentManagement/types"/>
    <ds:schemaRef ds:uri="b542780c-f3c1-48de-9090-e65480539529"/>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555</TotalTime>
  <Words>174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ＭＳ Ｐゴシック</vt:lpstr>
      <vt:lpstr>Arial</vt:lpstr>
      <vt:lpstr>Calibri</vt:lpstr>
      <vt:lpstr>Candara</vt:lpstr>
      <vt:lpstr>Corbel</vt:lpstr>
      <vt:lpstr>Courier New</vt:lpstr>
      <vt:lpstr>Verdana</vt:lpstr>
      <vt:lpstr>Wingdings</vt:lpstr>
      <vt:lpstr>CSC_ppt_pohja_12.5.2016_candara</vt:lpstr>
      <vt:lpstr>Ansible on Taito</vt:lpstr>
      <vt:lpstr>Contents</vt:lpstr>
      <vt:lpstr>Traditional software stack management on HPC (Taito)</vt:lpstr>
      <vt:lpstr>Why Ansible on Taito</vt:lpstr>
      <vt:lpstr>The stack described in one file</vt:lpstr>
      <vt:lpstr>How? A complex example (ffmpeg)</vt:lpstr>
      <vt:lpstr>An easier example: The Netwide Assembler (NASM)</vt:lpstr>
      <vt:lpstr>A live demo and time for questions</vt:lpstr>
      <vt:lpstr>Thank you!</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on Taito</dc:title>
  <dc:subject/>
  <dc:creator>Martin Matthiesen</dc:creator>
  <cp:keywords>template, powerpoint</cp:keywords>
  <cp:lastModifiedBy>Martin Matthiesen</cp:lastModifiedBy>
  <cp:revision>11</cp:revision>
  <cp:lastPrinted>2016-02-24T09:01:08Z</cp:lastPrinted>
  <dcterms:created xsi:type="dcterms:W3CDTF">2018-06-11T06:47:57Z</dcterms:created>
  <dcterms:modified xsi:type="dcterms:W3CDTF">2018-06-11T16:03:09Z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