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41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00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44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14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0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9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37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8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24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28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B29A-3B0B-4CF2-A9D6-582E4DDF12B3}" type="datetimeFigureOut">
              <a:rPr kumimoji="1" lang="ja-JP" altLang="en-US" smtClean="0"/>
              <a:t>2016/5/4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05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552914" y="4470399"/>
            <a:ext cx="180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381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109143" y="1132115"/>
            <a:ext cx="5400000" cy="5400000"/>
          </a:xfrm>
          <a:prstGeom prst="rect">
            <a:avLst/>
          </a:prstGeom>
          <a:noFill/>
          <a:ln w="1905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52914" y="2032115"/>
            <a:ext cx="1800000" cy="18000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905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2002914" y="0"/>
            <a:ext cx="900000" cy="1800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>
            <a:off x="2902914" y="0"/>
            <a:ext cx="900000" cy="1800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11283325" y="1132115"/>
            <a:ext cx="36000" cy="5400000"/>
          </a:xfrm>
          <a:prstGeom prst="line">
            <a:avLst/>
          </a:prstGeom>
          <a:ln w="1905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83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249680" y="731520"/>
            <a:ext cx="2385060" cy="9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06730" y="1558290"/>
            <a:ext cx="89916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5390474" y="731520"/>
            <a:ext cx="5400000" cy="0"/>
          </a:xfrm>
          <a:prstGeom prst="line">
            <a:avLst/>
          </a:prstGeom>
          <a:ln w="1905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8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市川創大</dc:creator>
  <cp:lastModifiedBy>市川創大</cp:lastModifiedBy>
  <cp:revision>8</cp:revision>
  <dcterms:created xsi:type="dcterms:W3CDTF">2016-05-03T08:44:40Z</dcterms:created>
  <dcterms:modified xsi:type="dcterms:W3CDTF">2016-05-04T16:50:49Z</dcterms:modified>
</cp:coreProperties>
</file>