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2914" y="505800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-504486" y="2193480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81029" y="3607115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81029" y="3031115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6200000">
            <a:off x="2305029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2881029" y="4192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5400000">
            <a:off x="3465183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315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051507" y="813163"/>
            <a:ext cx="2160000" cy="21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7" name="正方形/長方形 6"/>
          <p:cNvSpPr/>
          <p:nvPr/>
        </p:nvSpPr>
        <p:spPr>
          <a:xfrm>
            <a:off x="7148999" y="1173311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38999" y="1260145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6507" y="3496582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66507" y="3583416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51507" y="36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円/楕円 10"/>
          <p:cNvSpPr/>
          <p:nvPr/>
        </p:nvSpPr>
        <p:spPr>
          <a:xfrm>
            <a:off x="1771507" y="4413163"/>
            <a:ext cx="2160000" cy="21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円/楕円 11"/>
          <p:cNvSpPr/>
          <p:nvPr/>
        </p:nvSpPr>
        <p:spPr>
          <a:xfrm>
            <a:off x="35040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3" name="円/楕円 12"/>
          <p:cNvSpPr/>
          <p:nvPr/>
        </p:nvSpPr>
        <p:spPr>
          <a:xfrm>
            <a:off x="4224007" y="813163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42952" y="4230635"/>
            <a:ext cx="1800000" cy="1800000"/>
          </a:xfrm>
          <a:prstGeom prst="rect">
            <a:avLst/>
          </a:prstGeom>
          <a:pattFill prst="wdDnDiag">
            <a:fgClr>
              <a:srgbClr val="9DE5FF"/>
            </a:fgClr>
            <a:bgClr>
              <a:srgbClr val="FFFF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-204000" y="-594209"/>
            <a:ext cx="12600000" cy="25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7850529" y="3664858"/>
            <a:ext cx="1800000" cy="18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8879003">
            <a:off x="8733095" y="4934993"/>
            <a:ext cx="1017403" cy="123942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0000">
                <a:srgbClr val="FF0000"/>
              </a:gs>
              <a:gs pos="100000">
                <a:srgbClr val="FF0000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14" name="正方形/長方形 11"/>
          <p:cNvSpPr/>
          <p:nvPr/>
        </p:nvSpPr>
        <p:spPr>
          <a:xfrm rot="2787089" flipV="1">
            <a:off x="8735865" y="4300769"/>
            <a:ext cx="1017403" cy="122400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8406568" y="3763651"/>
            <a:ext cx="540000" cy="54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7976" y="2635623"/>
            <a:ext cx="3482789" cy="33950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247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06071" y="1734670"/>
            <a:ext cx="7200000" cy="180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292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 flipV="1">
            <a:off x="1229396" y="2730500"/>
            <a:ext cx="342229" cy="330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677026" y="676275"/>
            <a:ext cx="695324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0" name="正方形/長方形 9"/>
          <p:cNvSpPr/>
          <p:nvPr/>
        </p:nvSpPr>
        <p:spPr>
          <a:xfrm>
            <a:off x="6677025" y="1266825"/>
            <a:ext cx="1409700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738939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55644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67381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kumimoji="1"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5</Words>
  <Application>Microsoft Office PowerPoint</Application>
  <PresentationFormat>ワイド画面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39</cp:revision>
  <dcterms:created xsi:type="dcterms:W3CDTF">2016-05-03T08:44:40Z</dcterms:created>
  <dcterms:modified xsi:type="dcterms:W3CDTF">2016-05-27T16:36:57Z</dcterms:modified>
</cp:coreProperties>
</file>