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DE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14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2914" y="5058000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-504486" y="2193480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81029" y="3607115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2881029" y="3031115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6200000">
            <a:off x="2305029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0800000">
            <a:off x="2881029" y="4192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 rot="5400000">
            <a:off x="3465183" y="3616030"/>
            <a:ext cx="576000" cy="576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 flipV="1">
            <a:off x="1229396" y="2730500"/>
            <a:ext cx="342229" cy="330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677026" y="676275"/>
            <a:ext cx="695324" cy="59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0" name="正方形/長方形 9"/>
          <p:cNvSpPr/>
          <p:nvPr/>
        </p:nvSpPr>
        <p:spPr>
          <a:xfrm>
            <a:off x="6677025" y="1266825"/>
            <a:ext cx="1409700" cy="59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738939" y="862013"/>
            <a:ext cx="219074" cy="2190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055644" y="862013"/>
            <a:ext cx="219074" cy="2190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67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1030515" y="696687"/>
            <a:ext cx="10261600" cy="5660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4" name="正方形/長方形 3"/>
          <p:cNvSpPr/>
          <p:nvPr/>
        </p:nvSpPr>
        <p:spPr>
          <a:xfrm>
            <a:off x="1030515" y="1560287"/>
            <a:ext cx="10261600" cy="1868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6" name="正方形/長方形 5"/>
          <p:cNvSpPr/>
          <p:nvPr/>
        </p:nvSpPr>
        <p:spPr>
          <a:xfrm>
            <a:off x="1030515" y="3726544"/>
            <a:ext cx="10261600" cy="13389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0734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86000" y="3069000"/>
            <a:ext cx="1620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6096000" y="3321000"/>
            <a:ext cx="1800000" cy="10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76000" y="4051979"/>
            <a:ext cx="8640000" cy="1440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5400000">
            <a:off x="879577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r>
              <a:rPr lang="en-US" altLang="ja-JP" sz="9600" dirty="0"/>
              <a:t>+</a:t>
            </a:r>
            <a:endParaRPr kumimoji="1" lang="ja-JP" altLang="en-US" sz="9600" dirty="0"/>
          </a:p>
        </p:txBody>
      </p:sp>
      <p:sp>
        <p:nvSpPr>
          <p:cNvPr id="9" name="二等辺三角形 8"/>
          <p:cNvSpPr/>
          <p:nvPr/>
        </p:nvSpPr>
        <p:spPr>
          <a:xfrm rot="16200000">
            <a:off x="656692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288000" tIns="0" rIns="90000" bIns="360000" rtlCol="0" anchor="ctr"/>
          <a:lstStyle/>
          <a:p>
            <a:pPr algn="ctr"/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0" name="二等辺三角形 9"/>
          <p:cNvSpPr/>
          <p:nvPr/>
        </p:nvSpPr>
        <p:spPr>
          <a:xfrm rot="5400000">
            <a:off x="2919908" y="1983239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198435" y="4240755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1784" y="274296"/>
            <a:ext cx="3600000" cy="36000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095165" y="111025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95165" y="2074296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57166" y="4275692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48230" y="0"/>
            <a:ext cx="5400000" cy="72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848230" y="0"/>
            <a:ext cx="5400000" cy="18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正方形/長方形 4"/>
          <p:cNvSpPr/>
          <p:nvPr/>
        </p:nvSpPr>
        <p:spPr>
          <a:xfrm>
            <a:off x="7997372" y="900000"/>
            <a:ext cx="3600000" cy="35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457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210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21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 rot="2695839">
            <a:off x="9161711" y="395620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4485" y="4071378"/>
            <a:ext cx="119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endParaRPr kumimoji="1" lang="ja-JP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31507" y="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1051507" y="813163"/>
            <a:ext cx="2160000" cy="21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7" name="正方形/長方形 6"/>
          <p:cNvSpPr/>
          <p:nvPr/>
        </p:nvSpPr>
        <p:spPr>
          <a:xfrm>
            <a:off x="7148999" y="1173311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38999" y="1260145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776507" y="3496582"/>
            <a:ext cx="1800000" cy="180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66507" y="3583416"/>
            <a:ext cx="1620000" cy="1620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051507" y="36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1" name="円/楕円 10"/>
          <p:cNvSpPr/>
          <p:nvPr/>
        </p:nvSpPr>
        <p:spPr>
          <a:xfrm>
            <a:off x="1771507" y="4413163"/>
            <a:ext cx="2160000" cy="2160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2" name="円/楕円 11"/>
          <p:cNvSpPr/>
          <p:nvPr/>
        </p:nvSpPr>
        <p:spPr>
          <a:xfrm>
            <a:off x="3504007" y="931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13" name="円/楕円 12"/>
          <p:cNvSpPr/>
          <p:nvPr/>
        </p:nvSpPr>
        <p:spPr>
          <a:xfrm>
            <a:off x="4224007" y="813163"/>
            <a:ext cx="2160000" cy="2160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8736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3172056" y="2430635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-204000" y="-594209"/>
            <a:ext cx="12600000" cy="252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4" name="正方形/長方形 3"/>
          <p:cNvSpPr/>
          <p:nvPr/>
        </p:nvSpPr>
        <p:spPr>
          <a:xfrm>
            <a:off x="7850529" y="3664858"/>
            <a:ext cx="1800000" cy="18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8879003">
            <a:off x="8733095" y="4934993"/>
            <a:ext cx="1017403" cy="123942"/>
          </a:xfrm>
          <a:custGeom>
            <a:avLst/>
            <a:gdLst>
              <a:gd name="connsiteX0" fmla="*/ 0 w 984234"/>
              <a:gd name="connsiteY0" fmla="*/ 0 h 123942"/>
              <a:gd name="connsiteX1" fmla="*/ 984234 w 984234"/>
              <a:gd name="connsiteY1" fmla="*/ 0 h 123942"/>
              <a:gd name="connsiteX2" fmla="*/ 984234 w 984234"/>
              <a:gd name="connsiteY2" fmla="*/ 123942 h 123942"/>
              <a:gd name="connsiteX3" fmla="*/ 0 w 984234"/>
              <a:gd name="connsiteY3" fmla="*/ 123942 h 123942"/>
              <a:gd name="connsiteX4" fmla="*/ 0 w 984234"/>
              <a:gd name="connsiteY4" fmla="*/ 0 h 123942"/>
              <a:gd name="connsiteX0" fmla="*/ 0 w 1115588"/>
              <a:gd name="connsiteY0" fmla="*/ 2566 h 126508"/>
              <a:gd name="connsiteX1" fmla="*/ 1115588 w 1115588"/>
              <a:gd name="connsiteY1" fmla="*/ 0 h 126508"/>
              <a:gd name="connsiteX2" fmla="*/ 984234 w 1115588"/>
              <a:gd name="connsiteY2" fmla="*/ 126508 h 126508"/>
              <a:gd name="connsiteX3" fmla="*/ 0 w 1115588"/>
              <a:gd name="connsiteY3" fmla="*/ 126508 h 126508"/>
              <a:gd name="connsiteX4" fmla="*/ 0 w 1115588"/>
              <a:gd name="connsiteY4" fmla="*/ 2566 h 126508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17292"/>
              <a:gd name="connsiteY0" fmla="*/ 0 h 123942"/>
              <a:gd name="connsiteX1" fmla="*/ 1117293 w 1117292"/>
              <a:gd name="connsiteY1" fmla="*/ 4170 h 123942"/>
              <a:gd name="connsiteX2" fmla="*/ 984234 w 1117292"/>
              <a:gd name="connsiteY2" fmla="*/ 123942 h 123942"/>
              <a:gd name="connsiteX3" fmla="*/ 0 w 1117292"/>
              <a:gd name="connsiteY3" fmla="*/ 123942 h 123942"/>
              <a:gd name="connsiteX4" fmla="*/ 0 w 1117292"/>
              <a:gd name="connsiteY4" fmla="*/ 0 h 1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292" h="123942">
                <a:moveTo>
                  <a:pt x="0" y="0"/>
                </a:moveTo>
                <a:lnTo>
                  <a:pt x="1117293" y="4170"/>
                </a:lnTo>
                <a:lnTo>
                  <a:pt x="984234" y="123942"/>
                </a:lnTo>
                <a:lnTo>
                  <a:pt x="0" y="1239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50000">
                <a:srgbClr val="FF0000"/>
              </a:gs>
              <a:gs pos="100000">
                <a:srgbClr val="FF0000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600" dirty="0"/>
          </a:p>
        </p:txBody>
      </p:sp>
      <p:sp>
        <p:nvSpPr>
          <p:cNvPr id="14" name="正方形/長方形 11"/>
          <p:cNvSpPr/>
          <p:nvPr/>
        </p:nvSpPr>
        <p:spPr>
          <a:xfrm rot="2787089" flipV="1">
            <a:off x="8735865" y="4300769"/>
            <a:ext cx="1017403" cy="122400"/>
          </a:xfrm>
          <a:custGeom>
            <a:avLst/>
            <a:gdLst>
              <a:gd name="connsiteX0" fmla="*/ 0 w 984234"/>
              <a:gd name="connsiteY0" fmla="*/ 0 h 123942"/>
              <a:gd name="connsiteX1" fmla="*/ 984234 w 984234"/>
              <a:gd name="connsiteY1" fmla="*/ 0 h 123942"/>
              <a:gd name="connsiteX2" fmla="*/ 984234 w 984234"/>
              <a:gd name="connsiteY2" fmla="*/ 123942 h 123942"/>
              <a:gd name="connsiteX3" fmla="*/ 0 w 984234"/>
              <a:gd name="connsiteY3" fmla="*/ 123942 h 123942"/>
              <a:gd name="connsiteX4" fmla="*/ 0 w 984234"/>
              <a:gd name="connsiteY4" fmla="*/ 0 h 123942"/>
              <a:gd name="connsiteX0" fmla="*/ 0 w 1115588"/>
              <a:gd name="connsiteY0" fmla="*/ 2566 h 126508"/>
              <a:gd name="connsiteX1" fmla="*/ 1115588 w 1115588"/>
              <a:gd name="connsiteY1" fmla="*/ 0 h 126508"/>
              <a:gd name="connsiteX2" fmla="*/ 984234 w 1115588"/>
              <a:gd name="connsiteY2" fmla="*/ 126508 h 126508"/>
              <a:gd name="connsiteX3" fmla="*/ 0 w 1115588"/>
              <a:gd name="connsiteY3" fmla="*/ 126508 h 126508"/>
              <a:gd name="connsiteX4" fmla="*/ 0 w 1115588"/>
              <a:gd name="connsiteY4" fmla="*/ 2566 h 126508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08171"/>
              <a:gd name="connsiteY0" fmla="*/ 14403 h 138345"/>
              <a:gd name="connsiteX1" fmla="*/ 1108171 w 1108171"/>
              <a:gd name="connsiteY1" fmla="*/ 0 h 138345"/>
              <a:gd name="connsiteX2" fmla="*/ 984234 w 1108171"/>
              <a:gd name="connsiteY2" fmla="*/ 138345 h 138345"/>
              <a:gd name="connsiteX3" fmla="*/ 0 w 1108171"/>
              <a:gd name="connsiteY3" fmla="*/ 138345 h 138345"/>
              <a:gd name="connsiteX4" fmla="*/ 0 w 1108171"/>
              <a:gd name="connsiteY4" fmla="*/ 14403 h 138345"/>
              <a:gd name="connsiteX0" fmla="*/ 0 w 1117292"/>
              <a:gd name="connsiteY0" fmla="*/ 0 h 123942"/>
              <a:gd name="connsiteX1" fmla="*/ 1117293 w 1117292"/>
              <a:gd name="connsiteY1" fmla="*/ 4170 h 123942"/>
              <a:gd name="connsiteX2" fmla="*/ 984234 w 1117292"/>
              <a:gd name="connsiteY2" fmla="*/ 123942 h 123942"/>
              <a:gd name="connsiteX3" fmla="*/ 0 w 1117292"/>
              <a:gd name="connsiteY3" fmla="*/ 123942 h 123942"/>
              <a:gd name="connsiteX4" fmla="*/ 0 w 1117292"/>
              <a:gd name="connsiteY4" fmla="*/ 0 h 1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292" h="123942">
                <a:moveTo>
                  <a:pt x="0" y="0"/>
                </a:moveTo>
                <a:lnTo>
                  <a:pt x="1117293" y="4170"/>
                </a:lnTo>
                <a:lnTo>
                  <a:pt x="984234" y="123942"/>
                </a:lnTo>
                <a:lnTo>
                  <a:pt x="0" y="12394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8406568" y="3763651"/>
            <a:ext cx="540000" cy="54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88523" y="5402413"/>
            <a:ext cx="3482789" cy="33950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2" name="正方形/長方形 1"/>
          <p:cNvSpPr/>
          <p:nvPr/>
        </p:nvSpPr>
        <p:spPr>
          <a:xfrm>
            <a:off x="3172836" y="2430635"/>
            <a:ext cx="1800000" cy="180000"/>
          </a:xfrm>
          <a:prstGeom prst="rect">
            <a:avLst/>
          </a:prstGeom>
          <a:pattFill prst="wdDnDiag">
            <a:fgClr>
              <a:schemeClr val="bg1"/>
            </a:fgClr>
            <a:bgClr>
              <a:srgbClr val="FFC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2471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506071" y="1734670"/>
            <a:ext cx="7200000" cy="1800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15000" sy="11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52922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つの角を丸めた四角形 3"/>
          <p:cNvSpPr/>
          <p:nvPr/>
        </p:nvSpPr>
        <p:spPr>
          <a:xfrm flipV="1">
            <a:off x="1910821" y="931333"/>
            <a:ext cx="4148667" cy="1015999"/>
          </a:xfrm>
          <a:prstGeom prst="round1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818900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a:spPr>
      <a:bodyPr lIns="90000" tIns="46800" rIns="90000" bIns="360000" rtlCol="0" anchor="ctr"/>
      <a:lstStyle>
        <a:defPPr algn="ctr">
          <a:defRPr kumimoji="1" sz="9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5</Words>
  <Application>Microsoft Office PowerPoint</Application>
  <PresentationFormat>ワイド画面</PresentationFormat>
  <Paragraphs>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03SmartFontUI</vt:lpstr>
      <vt:lpstr>ＭＳ Ｐゴシック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47</cp:revision>
  <dcterms:created xsi:type="dcterms:W3CDTF">2016-05-03T08:44:40Z</dcterms:created>
  <dcterms:modified xsi:type="dcterms:W3CDTF">2016-06-01T15:47:28Z</dcterms:modified>
</cp:coreProperties>
</file>