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741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0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44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146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70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37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2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28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B29A-3B0B-4CF2-A9D6-582E4DDF12B3}" type="datetimeFigureOut">
              <a:rPr kumimoji="1" lang="ja-JP" altLang="en-US" smtClean="0"/>
              <a:t>2016/5/18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2BCA-6421-4DDB-85E1-A2B699FE24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0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552914" y="4470399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381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5109143" y="1132115"/>
            <a:ext cx="5400000" cy="5400000"/>
          </a:xfrm>
          <a:prstGeom prst="rect">
            <a:avLst/>
          </a:prstGeom>
          <a:noFill/>
          <a:ln w="190500"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1552914" y="2032115"/>
            <a:ext cx="1800000" cy="1800000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w="1905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20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2902914" y="0"/>
            <a:ext cx="900000" cy="1800000"/>
          </a:xfrm>
          <a:prstGeom prst="triangle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 w="190500" h="1905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/>
          <p:cNvCxnSpPr/>
          <p:nvPr/>
        </p:nvCxnSpPr>
        <p:spPr>
          <a:xfrm>
            <a:off x="11283325" y="1132115"/>
            <a:ext cx="36000" cy="540000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83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186000" y="3069000"/>
            <a:ext cx="1620000" cy="252000"/>
          </a:xfrm>
          <a:prstGeom prst="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249680" y="731520"/>
            <a:ext cx="2385060" cy="982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506730" y="1558290"/>
            <a:ext cx="899160" cy="65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/>
          <p:nvPr/>
        </p:nvCxnSpPr>
        <p:spPr>
          <a:xfrm>
            <a:off x="5390474" y="731520"/>
            <a:ext cx="5400000" cy="0"/>
          </a:xfrm>
          <a:prstGeom prst="line">
            <a:avLst/>
          </a:prstGeom>
          <a:ln w="190500">
            <a:solidFill>
              <a:srgbClr val="FFFF0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6096000" y="3321000"/>
            <a:ext cx="1800000" cy="1080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776000" y="4051979"/>
            <a:ext cx="8640000" cy="1440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5400000">
            <a:off x="879577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r>
              <a:rPr lang="en-US" altLang="ja-JP" sz="9600" dirty="0"/>
              <a:t>+</a:t>
            </a:r>
            <a:endParaRPr kumimoji="1" lang="ja-JP" altLang="en-US" sz="9600" dirty="0"/>
          </a:p>
        </p:txBody>
      </p:sp>
      <p:sp>
        <p:nvSpPr>
          <p:cNvPr id="9" name="二等辺三角形 8"/>
          <p:cNvSpPr/>
          <p:nvPr/>
        </p:nvSpPr>
        <p:spPr>
          <a:xfrm rot="16200000">
            <a:off x="6566924" y="1223010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288000" tIns="0" rIns="90000" bIns="360000" rtlCol="0" anchor="ctr"/>
          <a:lstStyle/>
          <a:p>
            <a:pPr algn="ctr"/>
            <a:r>
              <a:rPr lang="en-US" altLang="ja-JP" sz="9600" dirty="0"/>
              <a:t>-</a:t>
            </a:r>
            <a:endParaRPr kumimoji="1" lang="ja-JP" altLang="en-US" sz="9600" dirty="0"/>
          </a:p>
        </p:txBody>
      </p:sp>
      <p:sp>
        <p:nvSpPr>
          <p:cNvPr id="10" name="二等辺三角形 9"/>
          <p:cNvSpPr/>
          <p:nvPr/>
        </p:nvSpPr>
        <p:spPr>
          <a:xfrm rot="5400000">
            <a:off x="2919908" y="1983239"/>
            <a:ext cx="1800000" cy="1800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79448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2198435" y="4240755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81784" y="274296"/>
            <a:ext cx="3600000" cy="3600000"/>
          </a:xfrm>
          <a:prstGeom prst="rect">
            <a:avLst/>
          </a:prstGeom>
          <a:pattFill prst="lgCheck">
            <a:fgClr>
              <a:srgbClr val="FFFF00"/>
            </a:fgClr>
            <a:bgClr>
              <a:schemeClr val="bg1"/>
            </a:bgClr>
          </a:patt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4095165" y="111025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095165" y="2074296"/>
            <a:ext cx="5795682" cy="1963271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r>
              <a:rPr kumimoji="1" lang="ja-JP" altLang="en-US" sz="9600" b="1" dirty="0" smtClean="0">
                <a:latin typeface="03SmartFontUI" panose="02000600000000000000" pitchFamily="50" charset="-128"/>
                <a:ea typeface="03SmartFontUI" panose="02000600000000000000" pitchFamily="50" charset="-128"/>
              </a:rPr>
              <a:t>ファイル</a:t>
            </a:r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857166" y="4275692"/>
            <a:ext cx="1800000" cy="1800000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0" rIns="90000" bIns="360000" rtlCol="0" anchor="ctr"/>
          <a:lstStyle/>
          <a:p>
            <a:pPr algn="ctr"/>
            <a:endParaRPr kumimoji="1" lang="ja-JP" altLang="en-US" sz="9600" b="1" dirty="0">
              <a:latin typeface="03SmartFontUI" panose="02000600000000000000" pitchFamily="50" charset="-128"/>
              <a:ea typeface="03SmartFont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92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48230" y="0"/>
            <a:ext cx="5400000" cy="720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429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正方形/長方形 2"/>
          <p:cNvSpPr/>
          <p:nvPr/>
        </p:nvSpPr>
        <p:spPr>
          <a:xfrm>
            <a:off x="848230" y="0"/>
            <a:ext cx="5400000" cy="1800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chemeClr val="accent6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正方形/長方形 4"/>
          <p:cNvSpPr/>
          <p:nvPr/>
        </p:nvSpPr>
        <p:spPr>
          <a:xfrm>
            <a:off x="7997372" y="900000"/>
            <a:ext cx="3600000" cy="3599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457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12106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36000" y="189000"/>
            <a:ext cx="11520000" cy="64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921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 rot="2695839">
            <a:off x="9161711" y="3956208"/>
            <a:ext cx="1800000" cy="180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04485" y="4071378"/>
            <a:ext cx="119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</a:t>
            </a:r>
            <a:endParaRPr kumimoji="1" lang="ja-JP" altLang="en-US" sz="96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円/楕円 3"/>
          <p:cNvSpPr/>
          <p:nvPr/>
        </p:nvSpPr>
        <p:spPr>
          <a:xfrm>
            <a:off x="964096" y="778963"/>
            <a:ext cx="3600000" cy="3600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  <p:sp>
        <p:nvSpPr>
          <p:cNvPr id="5" name="円/楕円 4"/>
          <p:cNvSpPr/>
          <p:nvPr/>
        </p:nvSpPr>
        <p:spPr>
          <a:xfrm>
            <a:off x="1864096" y="1678963"/>
            <a:ext cx="1800000" cy="180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622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90000" bIns="360000" rtlCol="0" anchor="ctr"/>
          <a:lstStyle/>
          <a:p>
            <a:pPr algn="ctr"/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88736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50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a:spPr>
      <a:bodyPr lIns="90000" tIns="46800" rIns="90000" bIns="360000" rtlCol="0" anchor="ctr"/>
      <a:lstStyle>
        <a:defPPr algn="ctr">
          <a:defRPr sz="9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5</Words>
  <Application>Microsoft Office PowerPoint</Application>
  <PresentationFormat>ワイド画面</PresentationFormat>
  <Paragraphs>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03SmartFontUI</vt:lpstr>
      <vt:lpstr>ＭＳ Ｐゴシック</vt:lpstr>
      <vt:lpstr>Agency FB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市川創大</dc:creator>
  <cp:lastModifiedBy>市川創大</cp:lastModifiedBy>
  <cp:revision>25</cp:revision>
  <dcterms:created xsi:type="dcterms:W3CDTF">2016-05-03T08:44:40Z</dcterms:created>
  <dcterms:modified xsi:type="dcterms:W3CDTF">2016-05-18T16:40:01Z</dcterms:modified>
</cp:coreProperties>
</file>