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52914" y="4470399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2914" y="2032115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2150" y="798732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16</cp:revision>
  <dcterms:created xsi:type="dcterms:W3CDTF">2016-05-03T08:44:40Z</dcterms:created>
  <dcterms:modified xsi:type="dcterms:W3CDTF">2016-05-08T11:20:55Z</dcterms:modified>
</cp:coreProperties>
</file>