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4"/>
  </p:notesMasterIdLst>
  <p:sldIdLst>
    <p:sldId id="257" r:id="rId2"/>
    <p:sldId id="265" r:id="rId3"/>
    <p:sldId id="267" r:id="rId4"/>
    <p:sldId id="280" r:id="rId5"/>
    <p:sldId id="282" r:id="rId6"/>
    <p:sldId id="276" r:id="rId7"/>
    <p:sldId id="283" r:id="rId8"/>
    <p:sldId id="284" r:id="rId9"/>
    <p:sldId id="285" r:id="rId10"/>
    <p:sldId id="286" r:id="rId11"/>
    <p:sldId id="266" r:id="rId12"/>
    <p:sldId id="268" r:id="rId13"/>
    <p:sldId id="269" r:id="rId14"/>
    <p:sldId id="270" r:id="rId15"/>
    <p:sldId id="271" r:id="rId16"/>
    <p:sldId id="272" r:id="rId17"/>
    <p:sldId id="273" r:id="rId18"/>
    <p:sldId id="274" r:id="rId19"/>
    <p:sldId id="275" r:id="rId20"/>
    <p:sldId id="277" r:id="rId21"/>
    <p:sldId id="278"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Nismy" userId="504480ca-6d25-4834-8e0b-0cc50939bf23" providerId="ADAL" clId="{77AE22A7-1048-4571-B65C-06011CD847F7}"/>
    <pc:docChg chg="delSld">
      <pc:chgData name="Mohamed Nismy" userId="504480ca-6d25-4834-8e0b-0cc50939bf23" providerId="ADAL" clId="{77AE22A7-1048-4571-B65C-06011CD847F7}" dt="2023-09-03T01:17:51.133" v="0" actId="2696"/>
      <pc:docMkLst>
        <pc:docMk/>
      </pc:docMkLst>
      <pc:sldChg chg="del">
        <pc:chgData name="Mohamed Nismy" userId="504480ca-6d25-4834-8e0b-0cc50939bf23" providerId="ADAL" clId="{77AE22A7-1048-4571-B65C-06011CD847F7}" dt="2023-09-03T01:17:51.133" v="0" actId="2696"/>
        <pc:sldMkLst>
          <pc:docMk/>
          <pc:sldMk cId="0" sldId="264"/>
        </pc:sldMkLst>
      </pc:sldChg>
    </pc:docChg>
  </pc:docChgLst>
  <pc:docChgLst>
    <pc:chgData name="Mohamed Nismy" userId="504480ca-6d25-4834-8e0b-0cc50939bf23" providerId="ADAL" clId="{AA6C7895-6865-48C1-8C91-52CEA8FE7946}"/>
    <pc:docChg chg="custSel modSld modMainMaster modNotesMaster">
      <pc:chgData name="Mohamed Nismy" userId="504480ca-6d25-4834-8e0b-0cc50939bf23" providerId="ADAL" clId="{AA6C7895-6865-48C1-8C91-52CEA8FE7946}" dt="2024-04-30T04:39:42.454" v="1213" actId="14100"/>
      <pc:docMkLst>
        <pc:docMk/>
      </pc:docMkLst>
      <pc:sldChg chg="delSp modSp mod modNotes">
        <pc:chgData name="Mohamed Nismy" userId="504480ca-6d25-4834-8e0b-0cc50939bf23" providerId="ADAL" clId="{AA6C7895-6865-48C1-8C91-52CEA8FE7946}" dt="2024-04-30T04:02:52.944" v="304" actId="2711"/>
        <pc:sldMkLst>
          <pc:docMk/>
          <pc:sldMk cId="0" sldId="257"/>
        </pc:sldMkLst>
        <pc:spChg chg="mod">
          <ac:chgData name="Mohamed Nismy" userId="504480ca-6d25-4834-8e0b-0cc50939bf23" providerId="ADAL" clId="{AA6C7895-6865-48C1-8C91-52CEA8FE7946}" dt="2024-04-30T04:02:52.944" v="304" actId="2711"/>
          <ac:spMkLst>
            <pc:docMk/>
            <pc:sldMk cId="0" sldId="257"/>
            <ac:spMk id="3074" creationId="{740DB491-FEFF-5474-735F-CDEFD8E3F2AD}"/>
          </ac:spMkLst>
        </pc:spChg>
        <pc:spChg chg="mod">
          <ac:chgData name="Mohamed Nismy" userId="504480ca-6d25-4834-8e0b-0cc50939bf23" providerId="ADAL" clId="{AA6C7895-6865-48C1-8C91-52CEA8FE7946}" dt="2024-04-30T03:50:22.861" v="11"/>
          <ac:spMkLst>
            <pc:docMk/>
            <pc:sldMk cId="0" sldId="257"/>
            <ac:spMk id="3075" creationId="{FB558D18-7995-C77A-2077-E1909B5424DE}"/>
          </ac:spMkLst>
        </pc:spChg>
        <pc:spChg chg="del mod">
          <ac:chgData name="Mohamed Nismy" userId="504480ca-6d25-4834-8e0b-0cc50939bf23" providerId="ADAL" clId="{AA6C7895-6865-48C1-8C91-52CEA8FE7946}" dt="2024-04-30T04:02:26.345" v="297" actId="478"/>
          <ac:spMkLst>
            <pc:docMk/>
            <pc:sldMk cId="0" sldId="257"/>
            <ac:spMk id="3076" creationId="{46A6CAC5-A1A6-BCB7-A9EB-98901A292605}"/>
          </ac:spMkLst>
        </pc:spChg>
        <pc:spChg chg="del mod">
          <ac:chgData name="Mohamed Nismy" userId="504480ca-6d25-4834-8e0b-0cc50939bf23" providerId="ADAL" clId="{AA6C7895-6865-48C1-8C91-52CEA8FE7946}" dt="2024-04-30T04:02:30.359" v="298" actId="478"/>
          <ac:spMkLst>
            <pc:docMk/>
            <pc:sldMk cId="0" sldId="257"/>
            <ac:spMk id="3077" creationId="{473F988F-9B5F-78E2-461D-9F7B593D7C17}"/>
          </ac:spMkLst>
        </pc:spChg>
        <pc:spChg chg="del mod">
          <ac:chgData name="Mohamed Nismy" userId="504480ca-6d25-4834-8e0b-0cc50939bf23" providerId="ADAL" clId="{AA6C7895-6865-48C1-8C91-52CEA8FE7946}" dt="2024-04-30T04:02:32.828" v="300" actId="478"/>
          <ac:spMkLst>
            <pc:docMk/>
            <pc:sldMk cId="0" sldId="257"/>
            <ac:spMk id="3078" creationId="{732A409F-A7D0-01F6-5DA5-983B867CE8D2}"/>
          </ac:spMkLst>
        </pc:spChg>
        <pc:spChg chg="del mod">
          <ac:chgData name="Mohamed Nismy" userId="504480ca-6d25-4834-8e0b-0cc50939bf23" providerId="ADAL" clId="{AA6C7895-6865-48C1-8C91-52CEA8FE7946}" dt="2024-04-30T04:02:31.589" v="299" actId="478"/>
          <ac:spMkLst>
            <pc:docMk/>
            <pc:sldMk cId="0" sldId="257"/>
            <ac:spMk id="3079" creationId="{F060F6F4-5926-84B6-539A-6900AF73A99F}"/>
          </ac:spMkLst>
        </pc:spChg>
        <pc:spChg chg="mod">
          <ac:chgData name="Mohamed Nismy" userId="504480ca-6d25-4834-8e0b-0cc50939bf23" providerId="ADAL" clId="{AA6C7895-6865-48C1-8C91-52CEA8FE7946}" dt="2024-04-30T03:50:22.861" v="11"/>
          <ac:spMkLst>
            <pc:docMk/>
            <pc:sldMk cId="0" sldId="257"/>
            <ac:spMk id="3080" creationId="{3929B860-F6C2-5E71-5BC8-C1BA041314C6}"/>
          </ac:spMkLst>
        </pc:spChg>
        <pc:spChg chg="mod">
          <ac:chgData name="Mohamed Nismy" userId="504480ca-6d25-4834-8e0b-0cc50939bf23" providerId="ADAL" clId="{AA6C7895-6865-48C1-8C91-52CEA8FE7946}" dt="2024-04-30T03:50:22.861" v="11"/>
          <ac:spMkLst>
            <pc:docMk/>
            <pc:sldMk cId="0" sldId="257"/>
            <ac:spMk id="3081" creationId="{79812367-8308-3122-0B97-E7CCAF023BD2}"/>
          </ac:spMkLst>
        </pc:spChg>
      </pc:sldChg>
      <pc:sldChg chg="delSp modSp mod modNotes">
        <pc:chgData name="Mohamed Nismy" userId="504480ca-6d25-4834-8e0b-0cc50939bf23" providerId="ADAL" clId="{AA6C7895-6865-48C1-8C91-52CEA8FE7946}" dt="2024-04-30T04:39:42.454" v="1213" actId="14100"/>
        <pc:sldMkLst>
          <pc:docMk/>
          <pc:sldMk cId="0" sldId="262"/>
        </pc:sldMkLst>
        <pc:spChg chg="mod">
          <ac:chgData name="Mohamed Nismy" userId="504480ca-6d25-4834-8e0b-0cc50939bf23" providerId="ADAL" clId="{AA6C7895-6865-48C1-8C91-52CEA8FE7946}" dt="2024-04-30T04:39:18.975" v="1209" actId="1035"/>
          <ac:spMkLst>
            <pc:docMk/>
            <pc:sldMk cId="0" sldId="262"/>
            <ac:spMk id="44034" creationId="{28FD58DB-7BC3-6114-8A4B-786E37F2F5D4}"/>
          </ac:spMkLst>
        </pc:spChg>
        <pc:spChg chg="mod">
          <ac:chgData name="Mohamed Nismy" userId="504480ca-6d25-4834-8e0b-0cc50939bf23" providerId="ADAL" clId="{AA6C7895-6865-48C1-8C91-52CEA8FE7946}" dt="2024-04-30T04:39:42.454" v="1213" actId="14100"/>
          <ac:spMkLst>
            <pc:docMk/>
            <pc:sldMk cId="0" sldId="262"/>
            <ac:spMk id="44035" creationId="{2CC73683-D867-52CF-D438-463A0436F20D}"/>
          </ac:spMkLst>
        </pc:spChg>
        <pc:spChg chg="del mod">
          <ac:chgData name="Mohamed Nismy" userId="504480ca-6d25-4834-8e0b-0cc50939bf23" providerId="ADAL" clId="{AA6C7895-6865-48C1-8C91-52CEA8FE7946}" dt="2024-04-30T04:39:07.612" v="1191" actId="478"/>
          <ac:spMkLst>
            <pc:docMk/>
            <pc:sldMk cId="0" sldId="262"/>
            <ac:spMk id="44036" creationId="{D9A1A613-2639-8A73-F63B-C8307B3AE7B4}"/>
          </ac:spMkLst>
        </pc:spChg>
        <pc:spChg chg="del mod">
          <ac:chgData name="Mohamed Nismy" userId="504480ca-6d25-4834-8e0b-0cc50939bf23" providerId="ADAL" clId="{AA6C7895-6865-48C1-8C91-52CEA8FE7946}" dt="2024-04-30T04:31:43.819" v="1188" actId="478"/>
          <ac:spMkLst>
            <pc:docMk/>
            <pc:sldMk cId="0" sldId="262"/>
            <ac:spMk id="44037" creationId="{43571411-9F81-5087-F650-990597421CA1}"/>
          </ac:spMkLst>
        </pc:spChg>
        <pc:spChg chg="del mod">
          <ac:chgData name="Mohamed Nismy" userId="504480ca-6d25-4834-8e0b-0cc50939bf23" providerId="ADAL" clId="{AA6C7895-6865-48C1-8C91-52CEA8FE7946}" dt="2024-04-30T04:31:43.123" v="1187" actId="478"/>
          <ac:spMkLst>
            <pc:docMk/>
            <pc:sldMk cId="0" sldId="262"/>
            <ac:spMk id="44038" creationId="{439439E2-6935-203F-6DDB-623EA38BEA7D}"/>
          </ac:spMkLst>
        </pc:spChg>
        <pc:spChg chg="del mod">
          <ac:chgData name="Mohamed Nismy" userId="504480ca-6d25-4834-8e0b-0cc50939bf23" providerId="ADAL" clId="{AA6C7895-6865-48C1-8C91-52CEA8FE7946}" dt="2024-04-30T04:31:44.802" v="1189" actId="478"/>
          <ac:spMkLst>
            <pc:docMk/>
            <pc:sldMk cId="0" sldId="262"/>
            <ac:spMk id="44039" creationId="{196E0FF1-CFC4-0D97-1B51-34F5FB38C990}"/>
          </ac:spMkLst>
        </pc:spChg>
        <pc:spChg chg="del mod">
          <ac:chgData name="Mohamed Nismy" userId="504480ca-6d25-4834-8e0b-0cc50939bf23" providerId="ADAL" clId="{AA6C7895-6865-48C1-8C91-52CEA8FE7946}" dt="2024-04-30T04:39:06.866" v="1190" actId="478"/>
          <ac:spMkLst>
            <pc:docMk/>
            <pc:sldMk cId="0" sldId="262"/>
            <ac:spMk id="44040" creationId="{D75F339F-F870-431A-D83F-0CAE7231BB3E}"/>
          </ac:spMkLst>
        </pc:spChg>
        <pc:spChg chg="del mod">
          <ac:chgData name="Mohamed Nismy" userId="504480ca-6d25-4834-8e0b-0cc50939bf23" providerId="ADAL" clId="{AA6C7895-6865-48C1-8C91-52CEA8FE7946}" dt="2024-04-30T04:39:09.533" v="1192" actId="478"/>
          <ac:spMkLst>
            <pc:docMk/>
            <pc:sldMk cId="0" sldId="262"/>
            <ac:spMk id="44041" creationId="{4D7E7B61-C22B-7544-EF82-D0FBC58C0B89}"/>
          </ac:spMkLst>
        </pc:spChg>
      </pc:sldChg>
      <pc:sldChg chg="delSp modSp mod modNotes">
        <pc:chgData name="Mohamed Nismy" userId="504480ca-6d25-4834-8e0b-0cc50939bf23" providerId="ADAL" clId="{AA6C7895-6865-48C1-8C91-52CEA8FE7946}" dt="2024-04-30T04:07:43.661" v="482" actId="14100"/>
        <pc:sldMkLst>
          <pc:docMk/>
          <pc:sldMk cId="0" sldId="265"/>
        </pc:sldMkLst>
        <pc:spChg chg="mod">
          <ac:chgData name="Mohamed Nismy" userId="504480ca-6d25-4834-8e0b-0cc50939bf23" providerId="ADAL" clId="{AA6C7895-6865-48C1-8C91-52CEA8FE7946}" dt="2024-04-30T04:07:38.812" v="481" actId="1035"/>
          <ac:spMkLst>
            <pc:docMk/>
            <pc:sldMk cId="0" sldId="265"/>
            <ac:spMk id="7170" creationId="{D90F337E-40E6-9037-F2D0-11201E1154EC}"/>
          </ac:spMkLst>
        </pc:spChg>
        <pc:spChg chg="mod">
          <ac:chgData name="Mohamed Nismy" userId="504480ca-6d25-4834-8e0b-0cc50939bf23" providerId="ADAL" clId="{AA6C7895-6865-48C1-8C91-52CEA8FE7946}" dt="2024-04-30T04:07:43.661" v="482" actId="14100"/>
          <ac:spMkLst>
            <pc:docMk/>
            <pc:sldMk cId="0" sldId="265"/>
            <ac:spMk id="7171" creationId="{EBF4141A-D606-8A16-CB39-DC701778B970}"/>
          </ac:spMkLst>
        </pc:spChg>
        <pc:spChg chg="del mod">
          <ac:chgData name="Mohamed Nismy" userId="504480ca-6d25-4834-8e0b-0cc50939bf23" providerId="ADAL" clId="{AA6C7895-6865-48C1-8C91-52CEA8FE7946}" dt="2024-04-30T04:02:13.680" v="287" actId="478"/>
          <ac:spMkLst>
            <pc:docMk/>
            <pc:sldMk cId="0" sldId="265"/>
            <ac:spMk id="7173" creationId="{F13D5FF8-BE92-5925-76B1-F3A6E244F004}"/>
          </ac:spMkLst>
        </pc:spChg>
        <pc:spChg chg="del mod">
          <ac:chgData name="Mohamed Nismy" userId="504480ca-6d25-4834-8e0b-0cc50939bf23" providerId="ADAL" clId="{AA6C7895-6865-48C1-8C91-52CEA8FE7946}" dt="2024-04-30T04:01:34.564" v="247" actId="478"/>
          <ac:spMkLst>
            <pc:docMk/>
            <pc:sldMk cId="0" sldId="265"/>
            <ac:spMk id="7174" creationId="{EF2E2315-0E13-F96D-3359-D58D89FCD678}"/>
          </ac:spMkLst>
        </pc:spChg>
        <pc:spChg chg="del mod">
          <ac:chgData name="Mohamed Nismy" userId="504480ca-6d25-4834-8e0b-0cc50939bf23" providerId="ADAL" clId="{AA6C7895-6865-48C1-8C91-52CEA8FE7946}" dt="2024-04-30T04:01:33.510" v="246" actId="478"/>
          <ac:spMkLst>
            <pc:docMk/>
            <pc:sldMk cId="0" sldId="265"/>
            <ac:spMk id="7175" creationId="{1DC0E597-2858-3E90-7CE1-542D24F4C74B}"/>
          </ac:spMkLst>
        </pc:spChg>
        <pc:spChg chg="del mod">
          <ac:chgData name="Mohamed Nismy" userId="504480ca-6d25-4834-8e0b-0cc50939bf23" providerId="ADAL" clId="{AA6C7895-6865-48C1-8C91-52CEA8FE7946}" dt="2024-04-30T04:01:37.871" v="248" actId="478"/>
          <ac:spMkLst>
            <pc:docMk/>
            <pc:sldMk cId="0" sldId="265"/>
            <ac:spMk id="7176" creationId="{8A0038CB-584A-4AA5-2A28-C52BFB2C3670}"/>
          </ac:spMkLst>
        </pc:spChg>
        <pc:spChg chg="del mod">
          <ac:chgData name="Mohamed Nismy" userId="504480ca-6d25-4834-8e0b-0cc50939bf23" providerId="ADAL" clId="{AA6C7895-6865-48C1-8C91-52CEA8FE7946}" dt="2024-04-30T04:07:32.580" v="471" actId="478"/>
          <ac:spMkLst>
            <pc:docMk/>
            <pc:sldMk cId="0" sldId="265"/>
            <ac:spMk id="7177" creationId="{68FCFD08-A5CE-092E-B38C-8F1CD62F51A9}"/>
          </ac:spMkLst>
        </pc:spChg>
        <pc:spChg chg="del mod">
          <ac:chgData name="Mohamed Nismy" userId="504480ca-6d25-4834-8e0b-0cc50939bf23" providerId="ADAL" clId="{AA6C7895-6865-48C1-8C91-52CEA8FE7946}" dt="2024-04-30T04:01:48.704" v="256" actId="478"/>
          <ac:spMkLst>
            <pc:docMk/>
            <pc:sldMk cId="0" sldId="265"/>
            <ac:spMk id="7178" creationId="{D49563EE-CB13-87D6-2110-683D2ED08EB1}"/>
          </ac:spMkLst>
        </pc:spChg>
        <pc:picChg chg="mod">
          <ac:chgData name="Mohamed Nismy" userId="504480ca-6d25-4834-8e0b-0cc50939bf23" providerId="ADAL" clId="{AA6C7895-6865-48C1-8C91-52CEA8FE7946}" dt="2024-04-30T04:02:07.476" v="286" actId="14100"/>
          <ac:picMkLst>
            <pc:docMk/>
            <pc:sldMk cId="0" sldId="265"/>
            <ac:picMk id="7172" creationId="{FC43E9C6-287B-D8DC-0A81-D089A50D7088}"/>
          </ac:picMkLst>
        </pc:picChg>
      </pc:sldChg>
      <pc:sldChg chg="delSp modSp mod modNotes">
        <pc:chgData name="Mohamed Nismy" userId="504480ca-6d25-4834-8e0b-0cc50939bf23" providerId="ADAL" clId="{AA6C7895-6865-48C1-8C91-52CEA8FE7946}" dt="2024-04-30T04:08:33.739" v="504" actId="1038"/>
        <pc:sldMkLst>
          <pc:docMk/>
          <pc:sldMk cId="0" sldId="266"/>
        </pc:sldMkLst>
        <pc:spChg chg="mod">
          <ac:chgData name="Mohamed Nismy" userId="504480ca-6d25-4834-8e0b-0cc50939bf23" providerId="ADAL" clId="{AA6C7895-6865-48C1-8C91-52CEA8FE7946}" dt="2024-04-30T04:08:33.739" v="504" actId="1038"/>
          <ac:spMkLst>
            <pc:docMk/>
            <pc:sldMk cId="0" sldId="266"/>
            <ac:spMk id="21506" creationId="{53757315-3635-ABF7-375B-0C25AA0ADADE}"/>
          </ac:spMkLst>
        </pc:spChg>
        <pc:spChg chg="mod">
          <ac:chgData name="Mohamed Nismy" userId="504480ca-6d25-4834-8e0b-0cc50939bf23" providerId="ADAL" clId="{AA6C7895-6865-48C1-8C91-52CEA8FE7946}" dt="2024-04-30T04:05:07.173" v="384" actId="14100"/>
          <ac:spMkLst>
            <pc:docMk/>
            <pc:sldMk cId="0" sldId="266"/>
            <ac:spMk id="21507" creationId="{1E2280A1-489A-C3A0-1FDD-3A31D9E3B036}"/>
          </ac:spMkLst>
        </pc:spChg>
        <pc:spChg chg="del mod">
          <ac:chgData name="Mohamed Nismy" userId="504480ca-6d25-4834-8e0b-0cc50939bf23" providerId="ADAL" clId="{AA6C7895-6865-48C1-8C91-52CEA8FE7946}" dt="2024-04-30T04:04:16.183" v="371" actId="478"/>
          <ac:spMkLst>
            <pc:docMk/>
            <pc:sldMk cId="0" sldId="266"/>
            <ac:spMk id="21508" creationId="{6B5425BE-D1B2-ADA3-443C-50F349EC11B5}"/>
          </ac:spMkLst>
        </pc:spChg>
        <pc:spChg chg="del mod">
          <ac:chgData name="Mohamed Nismy" userId="504480ca-6d25-4834-8e0b-0cc50939bf23" providerId="ADAL" clId="{AA6C7895-6865-48C1-8C91-52CEA8FE7946}" dt="2024-04-30T04:04:09.890" v="367" actId="478"/>
          <ac:spMkLst>
            <pc:docMk/>
            <pc:sldMk cId="0" sldId="266"/>
            <ac:spMk id="21509" creationId="{F7558B38-745E-1092-FEE8-FA744A73E9B5}"/>
          </ac:spMkLst>
        </pc:spChg>
        <pc:spChg chg="del mod">
          <ac:chgData name="Mohamed Nismy" userId="504480ca-6d25-4834-8e0b-0cc50939bf23" providerId="ADAL" clId="{AA6C7895-6865-48C1-8C91-52CEA8FE7946}" dt="2024-04-30T04:04:10.925" v="368" actId="478"/>
          <ac:spMkLst>
            <pc:docMk/>
            <pc:sldMk cId="0" sldId="266"/>
            <ac:spMk id="21510" creationId="{FC1A2F25-1D46-110E-1C53-939BB4EC0F5E}"/>
          </ac:spMkLst>
        </pc:spChg>
        <pc:spChg chg="del mod">
          <ac:chgData name="Mohamed Nismy" userId="504480ca-6d25-4834-8e0b-0cc50939bf23" providerId="ADAL" clId="{AA6C7895-6865-48C1-8C91-52CEA8FE7946}" dt="2024-04-30T04:04:11.710" v="369" actId="478"/>
          <ac:spMkLst>
            <pc:docMk/>
            <pc:sldMk cId="0" sldId="266"/>
            <ac:spMk id="21511" creationId="{8C0DABE9-B7A1-0EEC-16AE-F3BFEB745E93}"/>
          </ac:spMkLst>
        </pc:spChg>
        <pc:spChg chg="del mod">
          <ac:chgData name="Mohamed Nismy" userId="504480ca-6d25-4834-8e0b-0cc50939bf23" providerId="ADAL" clId="{AA6C7895-6865-48C1-8C91-52CEA8FE7946}" dt="2024-04-30T04:04:17.626" v="372" actId="478"/>
          <ac:spMkLst>
            <pc:docMk/>
            <pc:sldMk cId="0" sldId="266"/>
            <ac:spMk id="21512" creationId="{B0213DC1-6ACA-3F91-7593-3D858288481D}"/>
          </ac:spMkLst>
        </pc:spChg>
        <pc:spChg chg="del mod">
          <ac:chgData name="Mohamed Nismy" userId="504480ca-6d25-4834-8e0b-0cc50939bf23" providerId="ADAL" clId="{AA6C7895-6865-48C1-8C91-52CEA8FE7946}" dt="2024-04-30T04:04:36.247" v="374" actId="478"/>
          <ac:spMkLst>
            <pc:docMk/>
            <pc:sldMk cId="0" sldId="266"/>
            <ac:spMk id="21513" creationId="{FF205EDC-3AC5-3E6F-65BB-3848C13C13C9}"/>
          </ac:spMkLst>
        </pc:spChg>
      </pc:sldChg>
      <pc:sldChg chg="delSp modSp mod modNotes">
        <pc:chgData name="Mohamed Nismy" userId="504480ca-6d25-4834-8e0b-0cc50939bf23" providerId="ADAL" clId="{AA6C7895-6865-48C1-8C91-52CEA8FE7946}" dt="2024-04-30T04:07:08.871" v="467" actId="1037"/>
        <pc:sldMkLst>
          <pc:docMk/>
          <pc:sldMk cId="0" sldId="267"/>
        </pc:sldMkLst>
        <pc:spChg chg="mod">
          <ac:chgData name="Mohamed Nismy" userId="504480ca-6d25-4834-8e0b-0cc50939bf23" providerId="ADAL" clId="{AA6C7895-6865-48C1-8C91-52CEA8FE7946}" dt="2024-04-30T04:07:08.871" v="467" actId="1037"/>
          <ac:spMkLst>
            <pc:docMk/>
            <pc:sldMk cId="0" sldId="267"/>
            <ac:spMk id="9218" creationId="{A461BBC9-B025-6EE5-08A1-762BF6F7BAAF}"/>
          </ac:spMkLst>
        </pc:spChg>
        <pc:spChg chg="mod">
          <ac:chgData name="Mohamed Nismy" userId="504480ca-6d25-4834-8e0b-0cc50939bf23" providerId="ADAL" clId="{AA6C7895-6865-48C1-8C91-52CEA8FE7946}" dt="2024-04-30T04:01:27.957" v="245" actId="14100"/>
          <ac:spMkLst>
            <pc:docMk/>
            <pc:sldMk cId="0" sldId="267"/>
            <ac:spMk id="9219" creationId="{1E86721C-A087-6238-963C-CEC141B5514D}"/>
          </ac:spMkLst>
        </pc:spChg>
        <pc:spChg chg="del mod">
          <ac:chgData name="Mohamed Nismy" userId="504480ca-6d25-4834-8e0b-0cc50939bf23" providerId="ADAL" clId="{AA6C7895-6865-48C1-8C91-52CEA8FE7946}" dt="2024-04-30T04:01:08.864" v="241" actId="478"/>
          <ac:spMkLst>
            <pc:docMk/>
            <pc:sldMk cId="0" sldId="267"/>
            <ac:spMk id="9220" creationId="{C285251E-24A0-B3D0-D6D8-5CABB5A38956}"/>
          </ac:spMkLst>
        </pc:spChg>
        <pc:spChg chg="del mod">
          <ac:chgData name="Mohamed Nismy" userId="504480ca-6d25-4834-8e0b-0cc50939bf23" providerId="ADAL" clId="{AA6C7895-6865-48C1-8C91-52CEA8FE7946}" dt="2024-04-30T04:00:59.537" v="231" actId="478"/>
          <ac:spMkLst>
            <pc:docMk/>
            <pc:sldMk cId="0" sldId="267"/>
            <ac:spMk id="9221" creationId="{355E9B01-3072-3AA4-E989-30EF63D8EB4B}"/>
          </ac:spMkLst>
        </pc:spChg>
        <pc:spChg chg="del mod">
          <ac:chgData name="Mohamed Nismy" userId="504480ca-6d25-4834-8e0b-0cc50939bf23" providerId="ADAL" clId="{AA6C7895-6865-48C1-8C91-52CEA8FE7946}" dt="2024-04-30T04:00:58.822" v="230" actId="478"/>
          <ac:spMkLst>
            <pc:docMk/>
            <pc:sldMk cId="0" sldId="267"/>
            <ac:spMk id="9222" creationId="{D14CA6C8-11AA-7BD3-D337-FCC87E07816D}"/>
          </ac:spMkLst>
        </pc:spChg>
        <pc:spChg chg="del mod">
          <ac:chgData name="Mohamed Nismy" userId="504480ca-6d25-4834-8e0b-0cc50939bf23" providerId="ADAL" clId="{AA6C7895-6865-48C1-8C91-52CEA8FE7946}" dt="2024-04-30T04:00:57.949" v="229" actId="478"/>
          <ac:spMkLst>
            <pc:docMk/>
            <pc:sldMk cId="0" sldId="267"/>
            <ac:spMk id="9223" creationId="{EBC9BDC1-9F96-FBFF-F4DF-CFCBD544FB3E}"/>
          </ac:spMkLst>
        </pc:spChg>
        <pc:spChg chg="del mod">
          <ac:chgData name="Mohamed Nismy" userId="504480ca-6d25-4834-8e0b-0cc50939bf23" providerId="ADAL" clId="{AA6C7895-6865-48C1-8C91-52CEA8FE7946}" dt="2024-04-30T04:06:56.890" v="452" actId="478"/>
          <ac:spMkLst>
            <pc:docMk/>
            <pc:sldMk cId="0" sldId="267"/>
            <ac:spMk id="9224" creationId="{E9B2323A-DAEB-FA24-C311-90852DBBC502}"/>
          </ac:spMkLst>
        </pc:spChg>
        <pc:spChg chg="del mod">
          <ac:chgData name="Mohamed Nismy" userId="504480ca-6d25-4834-8e0b-0cc50939bf23" providerId="ADAL" clId="{AA6C7895-6865-48C1-8C91-52CEA8FE7946}" dt="2024-04-30T04:00:56.283" v="228" actId="478"/>
          <ac:spMkLst>
            <pc:docMk/>
            <pc:sldMk cId="0" sldId="267"/>
            <ac:spMk id="9225" creationId="{758CCEDC-316B-C528-A480-1ECBB14BAE24}"/>
          </ac:spMkLst>
        </pc:spChg>
      </pc:sldChg>
      <pc:sldChg chg="delSp modSp mod modNotes">
        <pc:chgData name="Mohamed Nismy" userId="504480ca-6d25-4834-8e0b-0cc50939bf23" providerId="ADAL" clId="{AA6C7895-6865-48C1-8C91-52CEA8FE7946}" dt="2024-04-30T04:12:20.549" v="544" actId="120"/>
        <pc:sldMkLst>
          <pc:docMk/>
          <pc:sldMk cId="0" sldId="268"/>
        </pc:sldMkLst>
        <pc:spChg chg="mod">
          <ac:chgData name="Mohamed Nismy" userId="504480ca-6d25-4834-8e0b-0cc50939bf23" providerId="ADAL" clId="{AA6C7895-6865-48C1-8C91-52CEA8FE7946}" dt="2024-04-30T04:08:51.540" v="517" actId="1035"/>
          <ac:spMkLst>
            <pc:docMk/>
            <pc:sldMk cId="0" sldId="268"/>
            <ac:spMk id="23554" creationId="{B3D18706-69C5-924E-82C6-08185C0F1ABB}"/>
          </ac:spMkLst>
        </pc:spChg>
        <pc:spChg chg="mod">
          <ac:chgData name="Mohamed Nismy" userId="504480ca-6d25-4834-8e0b-0cc50939bf23" providerId="ADAL" clId="{AA6C7895-6865-48C1-8C91-52CEA8FE7946}" dt="2024-04-30T04:12:20.549" v="544" actId="120"/>
          <ac:spMkLst>
            <pc:docMk/>
            <pc:sldMk cId="0" sldId="268"/>
            <ac:spMk id="23555" creationId="{239ED1A9-9AC2-194B-CC1F-94944917AB7C}"/>
          </ac:spMkLst>
        </pc:spChg>
        <pc:spChg chg="del mod">
          <ac:chgData name="Mohamed Nismy" userId="504480ca-6d25-4834-8e0b-0cc50939bf23" providerId="ADAL" clId="{AA6C7895-6865-48C1-8C91-52CEA8FE7946}" dt="2024-04-30T04:08:38.391" v="505" actId="478"/>
          <ac:spMkLst>
            <pc:docMk/>
            <pc:sldMk cId="0" sldId="268"/>
            <ac:spMk id="23557" creationId="{27141B8D-4A8A-868F-C98E-33C55BAE45A4}"/>
          </ac:spMkLst>
        </pc:spChg>
        <pc:spChg chg="del mod">
          <ac:chgData name="Mohamed Nismy" userId="504480ca-6d25-4834-8e0b-0cc50939bf23" providerId="ADAL" clId="{AA6C7895-6865-48C1-8C91-52CEA8FE7946}" dt="2024-04-30T04:08:43.242" v="508" actId="478"/>
          <ac:spMkLst>
            <pc:docMk/>
            <pc:sldMk cId="0" sldId="268"/>
            <ac:spMk id="23558" creationId="{C621282B-8312-5F35-3E74-FCA22BEDAC5A}"/>
          </ac:spMkLst>
        </pc:spChg>
        <pc:spChg chg="del mod">
          <ac:chgData name="Mohamed Nismy" userId="504480ca-6d25-4834-8e0b-0cc50939bf23" providerId="ADAL" clId="{AA6C7895-6865-48C1-8C91-52CEA8FE7946}" dt="2024-04-30T04:08:42.348" v="507" actId="478"/>
          <ac:spMkLst>
            <pc:docMk/>
            <pc:sldMk cId="0" sldId="268"/>
            <ac:spMk id="23559" creationId="{71326733-2E6A-6127-50AB-B004B893438F}"/>
          </ac:spMkLst>
        </pc:spChg>
        <pc:spChg chg="del mod">
          <ac:chgData name="Mohamed Nismy" userId="504480ca-6d25-4834-8e0b-0cc50939bf23" providerId="ADAL" clId="{AA6C7895-6865-48C1-8C91-52CEA8FE7946}" dt="2024-04-30T04:08:44.677" v="509" actId="478"/>
          <ac:spMkLst>
            <pc:docMk/>
            <pc:sldMk cId="0" sldId="268"/>
            <ac:spMk id="23560" creationId="{D2AA503C-C203-574C-8990-84EAD9669397}"/>
          </ac:spMkLst>
        </pc:spChg>
        <pc:spChg chg="del mod">
          <ac:chgData name="Mohamed Nismy" userId="504480ca-6d25-4834-8e0b-0cc50939bf23" providerId="ADAL" clId="{AA6C7895-6865-48C1-8C91-52CEA8FE7946}" dt="2024-04-30T04:08:40.712" v="506" actId="478"/>
          <ac:spMkLst>
            <pc:docMk/>
            <pc:sldMk cId="0" sldId="268"/>
            <ac:spMk id="23561" creationId="{4F3C85F8-3EF5-B9AE-5F6A-D887928085F7}"/>
          </ac:spMkLst>
        </pc:spChg>
        <pc:spChg chg="del mod">
          <ac:chgData name="Mohamed Nismy" userId="504480ca-6d25-4834-8e0b-0cc50939bf23" providerId="ADAL" clId="{AA6C7895-6865-48C1-8C91-52CEA8FE7946}" dt="2024-04-30T04:08:46.236" v="510" actId="478"/>
          <ac:spMkLst>
            <pc:docMk/>
            <pc:sldMk cId="0" sldId="268"/>
            <ac:spMk id="23562" creationId="{7BB31C6F-54B3-DF1C-3DFA-4883058E1817}"/>
          </ac:spMkLst>
        </pc:spChg>
        <pc:picChg chg="mod">
          <ac:chgData name="Mohamed Nismy" userId="504480ca-6d25-4834-8e0b-0cc50939bf23" providerId="ADAL" clId="{AA6C7895-6865-48C1-8C91-52CEA8FE7946}" dt="2024-04-30T04:11:13.463" v="535" actId="1038"/>
          <ac:picMkLst>
            <pc:docMk/>
            <pc:sldMk cId="0" sldId="268"/>
            <ac:picMk id="23556" creationId="{CC017D14-B0F8-DE18-C52F-C217627D5E50}"/>
          </ac:picMkLst>
        </pc:picChg>
      </pc:sldChg>
      <pc:sldChg chg="addSp delSp modSp mod modNotes">
        <pc:chgData name="Mohamed Nismy" userId="504480ca-6d25-4834-8e0b-0cc50939bf23" providerId="ADAL" clId="{AA6C7895-6865-48C1-8C91-52CEA8FE7946}" dt="2024-04-30T04:20:21.021" v="623" actId="14100"/>
        <pc:sldMkLst>
          <pc:docMk/>
          <pc:sldMk cId="0" sldId="269"/>
        </pc:sldMkLst>
        <pc:spChg chg="add mod">
          <ac:chgData name="Mohamed Nismy" userId="504480ca-6d25-4834-8e0b-0cc50939bf23" providerId="ADAL" clId="{AA6C7895-6865-48C1-8C91-52CEA8FE7946}" dt="2024-04-30T04:19:52.079" v="568" actId="478"/>
          <ac:spMkLst>
            <pc:docMk/>
            <pc:sldMk cId="0" sldId="269"/>
            <ac:spMk id="2" creationId="{AB0AB262-5EE9-0981-F34E-4436B8BFDDC3}"/>
          </ac:spMkLst>
        </pc:spChg>
        <pc:spChg chg="add del mod">
          <ac:chgData name="Mohamed Nismy" userId="504480ca-6d25-4834-8e0b-0cc50939bf23" providerId="ADAL" clId="{AA6C7895-6865-48C1-8C91-52CEA8FE7946}" dt="2024-04-30T04:19:58.455" v="576" actId="1035"/>
          <ac:spMkLst>
            <pc:docMk/>
            <pc:sldMk cId="0" sldId="269"/>
            <ac:spMk id="25602" creationId="{A93A1ED0-8A1A-24B8-AA85-9F06DB4A33E9}"/>
          </ac:spMkLst>
        </pc:spChg>
        <pc:spChg chg="mod">
          <ac:chgData name="Mohamed Nismy" userId="504480ca-6d25-4834-8e0b-0cc50939bf23" providerId="ADAL" clId="{AA6C7895-6865-48C1-8C91-52CEA8FE7946}" dt="2024-04-30T04:20:11.031" v="604" actId="1038"/>
          <ac:spMkLst>
            <pc:docMk/>
            <pc:sldMk cId="0" sldId="269"/>
            <ac:spMk id="25603" creationId="{45836E6F-46B9-595F-90EE-262E35855B41}"/>
          </ac:spMkLst>
        </pc:spChg>
        <pc:spChg chg="del mod">
          <ac:chgData name="Mohamed Nismy" userId="504480ca-6d25-4834-8e0b-0cc50939bf23" providerId="ADAL" clId="{AA6C7895-6865-48C1-8C91-52CEA8FE7946}" dt="2024-04-30T04:15:29.900" v="558" actId="478"/>
          <ac:spMkLst>
            <pc:docMk/>
            <pc:sldMk cId="0" sldId="269"/>
            <ac:spMk id="25605" creationId="{53ED4187-52C1-A74E-8AF8-BB29EFBD10E0}"/>
          </ac:spMkLst>
        </pc:spChg>
        <pc:spChg chg="del mod">
          <ac:chgData name="Mohamed Nismy" userId="504480ca-6d25-4834-8e0b-0cc50939bf23" providerId="ADAL" clId="{AA6C7895-6865-48C1-8C91-52CEA8FE7946}" dt="2024-04-30T04:15:44.351" v="561" actId="478"/>
          <ac:spMkLst>
            <pc:docMk/>
            <pc:sldMk cId="0" sldId="269"/>
            <ac:spMk id="25606" creationId="{B101F3C3-D507-9194-38FD-AF01F883656D}"/>
          </ac:spMkLst>
        </pc:spChg>
        <pc:spChg chg="del mod">
          <ac:chgData name="Mohamed Nismy" userId="504480ca-6d25-4834-8e0b-0cc50939bf23" providerId="ADAL" clId="{AA6C7895-6865-48C1-8C91-52CEA8FE7946}" dt="2024-04-30T04:15:43.607" v="560" actId="478"/>
          <ac:spMkLst>
            <pc:docMk/>
            <pc:sldMk cId="0" sldId="269"/>
            <ac:spMk id="25607" creationId="{03E0AC97-5335-EE51-0FF2-B9BC145C8E31}"/>
          </ac:spMkLst>
        </pc:spChg>
        <pc:spChg chg="del mod">
          <ac:chgData name="Mohamed Nismy" userId="504480ca-6d25-4834-8e0b-0cc50939bf23" providerId="ADAL" clId="{AA6C7895-6865-48C1-8C91-52CEA8FE7946}" dt="2024-04-30T04:15:45.844" v="562" actId="478"/>
          <ac:spMkLst>
            <pc:docMk/>
            <pc:sldMk cId="0" sldId="269"/>
            <ac:spMk id="25608" creationId="{E082EB6C-2680-4C7D-E0BF-CE8DF6877F5E}"/>
          </ac:spMkLst>
        </pc:spChg>
        <pc:spChg chg="del mod">
          <ac:chgData name="Mohamed Nismy" userId="504480ca-6d25-4834-8e0b-0cc50939bf23" providerId="ADAL" clId="{AA6C7895-6865-48C1-8C91-52CEA8FE7946}" dt="2024-04-30T04:15:31.315" v="559" actId="478"/>
          <ac:spMkLst>
            <pc:docMk/>
            <pc:sldMk cId="0" sldId="269"/>
            <ac:spMk id="25609" creationId="{BBB7624B-499F-6F21-68F8-88C8B4BAA625}"/>
          </ac:spMkLst>
        </pc:spChg>
        <pc:spChg chg="del mod">
          <ac:chgData name="Mohamed Nismy" userId="504480ca-6d25-4834-8e0b-0cc50939bf23" providerId="ADAL" clId="{AA6C7895-6865-48C1-8C91-52CEA8FE7946}" dt="2024-04-30T04:19:48.079" v="566" actId="478"/>
          <ac:spMkLst>
            <pc:docMk/>
            <pc:sldMk cId="0" sldId="269"/>
            <ac:spMk id="25610" creationId="{C7B083DF-2DB7-5B16-4270-895CCAB940F2}"/>
          </ac:spMkLst>
        </pc:spChg>
        <pc:picChg chg="mod">
          <ac:chgData name="Mohamed Nismy" userId="504480ca-6d25-4834-8e0b-0cc50939bf23" providerId="ADAL" clId="{AA6C7895-6865-48C1-8C91-52CEA8FE7946}" dt="2024-04-30T04:20:21.021" v="623" actId="14100"/>
          <ac:picMkLst>
            <pc:docMk/>
            <pc:sldMk cId="0" sldId="269"/>
            <ac:picMk id="25604" creationId="{2A2CE99B-A465-101D-4C08-E18CA310C01D}"/>
          </ac:picMkLst>
        </pc:picChg>
      </pc:sldChg>
      <pc:sldChg chg="delSp modSp mod modNotes">
        <pc:chgData name="Mohamed Nismy" userId="504480ca-6d25-4834-8e0b-0cc50939bf23" providerId="ADAL" clId="{AA6C7895-6865-48C1-8C91-52CEA8FE7946}" dt="2024-04-30T04:21:45.304" v="691" actId="1038"/>
        <pc:sldMkLst>
          <pc:docMk/>
          <pc:sldMk cId="0" sldId="270"/>
        </pc:sldMkLst>
        <pc:spChg chg="mod">
          <ac:chgData name="Mohamed Nismy" userId="504480ca-6d25-4834-8e0b-0cc50939bf23" providerId="ADAL" clId="{AA6C7895-6865-48C1-8C91-52CEA8FE7946}" dt="2024-04-30T04:21:06.647" v="647" actId="1036"/>
          <ac:spMkLst>
            <pc:docMk/>
            <pc:sldMk cId="0" sldId="270"/>
            <ac:spMk id="27650" creationId="{56379574-EA97-D544-9914-1F0A73DE3EAC}"/>
          </ac:spMkLst>
        </pc:spChg>
        <pc:spChg chg="mod">
          <ac:chgData name="Mohamed Nismy" userId="504480ca-6d25-4834-8e0b-0cc50939bf23" providerId="ADAL" clId="{AA6C7895-6865-48C1-8C91-52CEA8FE7946}" dt="2024-04-30T04:21:26.375" v="653" actId="27636"/>
          <ac:spMkLst>
            <pc:docMk/>
            <pc:sldMk cId="0" sldId="270"/>
            <ac:spMk id="27651" creationId="{196C3900-71F8-DE20-4688-1757F3C7A49B}"/>
          </ac:spMkLst>
        </pc:spChg>
        <pc:spChg chg="del mod">
          <ac:chgData name="Mohamed Nismy" userId="504480ca-6d25-4834-8e0b-0cc50939bf23" providerId="ADAL" clId="{AA6C7895-6865-48C1-8C91-52CEA8FE7946}" dt="2024-04-30T04:20:31.253" v="624" actId="478"/>
          <ac:spMkLst>
            <pc:docMk/>
            <pc:sldMk cId="0" sldId="270"/>
            <ac:spMk id="27652" creationId="{C14CE58C-3742-22E4-D9AF-EAC305D349F4}"/>
          </ac:spMkLst>
        </pc:spChg>
        <pc:spChg chg="del mod">
          <ac:chgData name="Mohamed Nismy" userId="504480ca-6d25-4834-8e0b-0cc50939bf23" providerId="ADAL" clId="{AA6C7895-6865-48C1-8C91-52CEA8FE7946}" dt="2024-04-30T04:20:38.998" v="625" actId="478"/>
          <ac:spMkLst>
            <pc:docMk/>
            <pc:sldMk cId="0" sldId="270"/>
            <ac:spMk id="27653" creationId="{BDE1989E-0F06-E3F7-6ADD-73FC629DE347}"/>
          </ac:spMkLst>
        </pc:spChg>
        <pc:spChg chg="del mod">
          <ac:chgData name="Mohamed Nismy" userId="504480ca-6d25-4834-8e0b-0cc50939bf23" providerId="ADAL" clId="{AA6C7895-6865-48C1-8C91-52CEA8FE7946}" dt="2024-04-30T04:20:38.998" v="625" actId="478"/>
          <ac:spMkLst>
            <pc:docMk/>
            <pc:sldMk cId="0" sldId="270"/>
            <ac:spMk id="27654" creationId="{FF48D386-31CA-5C91-611F-33B8BDF07B67}"/>
          </ac:spMkLst>
        </pc:spChg>
        <pc:spChg chg="del mod">
          <ac:chgData name="Mohamed Nismy" userId="504480ca-6d25-4834-8e0b-0cc50939bf23" providerId="ADAL" clId="{AA6C7895-6865-48C1-8C91-52CEA8FE7946}" dt="2024-04-30T04:20:38.998" v="625" actId="478"/>
          <ac:spMkLst>
            <pc:docMk/>
            <pc:sldMk cId="0" sldId="270"/>
            <ac:spMk id="27655" creationId="{076A9D01-89F4-F9E9-0C1E-9BD24B383907}"/>
          </ac:spMkLst>
        </pc:spChg>
        <pc:spChg chg="del mod">
          <ac:chgData name="Mohamed Nismy" userId="504480ca-6d25-4834-8e0b-0cc50939bf23" providerId="ADAL" clId="{AA6C7895-6865-48C1-8C91-52CEA8FE7946}" dt="2024-04-30T04:20:31.253" v="624" actId="478"/>
          <ac:spMkLst>
            <pc:docMk/>
            <pc:sldMk cId="0" sldId="270"/>
            <ac:spMk id="27656" creationId="{FA30647A-8284-138F-C9FF-DA67BA8F8930}"/>
          </ac:spMkLst>
        </pc:spChg>
        <pc:spChg chg="del mod">
          <ac:chgData name="Mohamed Nismy" userId="504480ca-6d25-4834-8e0b-0cc50939bf23" providerId="ADAL" clId="{AA6C7895-6865-48C1-8C91-52CEA8FE7946}" dt="2024-04-30T04:20:38.998" v="625" actId="478"/>
          <ac:spMkLst>
            <pc:docMk/>
            <pc:sldMk cId="0" sldId="270"/>
            <ac:spMk id="27657" creationId="{97D44E40-706A-FA39-D445-BCBCD8747B2C}"/>
          </ac:spMkLst>
        </pc:spChg>
        <pc:picChg chg="mod">
          <ac:chgData name="Mohamed Nismy" userId="504480ca-6d25-4834-8e0b-0cc50939bf23" providerId="ADAL" clId="{AA6C7895-6865-48C1-8C91-52CEA8FE7946}" dt="2024-04-30T04:21:45.304" v="691" actId="1038"/>
          <ac:picMkLst>
            <pc:docMk/>
            <pc:sldMk cId="0" sldId="270"/>
            <ac:picMk id="27658" creationId="{5958DF8E-3717-E721-6492-A2DAE47840B3}"/>
          </ac:picMkLst>
        </pc:picChg>
        <pc:picChg chg="mod">
          <ac:chgData name="Mohamed Nismy" userId="504480ca-6d25-4834-8e0b-0cc50939bf23" providerId="ADAL" clId="{AA6C7895-6865-48C1-8C91-52CEA8FE7946}" dt="2024-04-30T04:21:39.733" v="680" actId="1038"/>
          <ac:picMkLst>
            <pc:docMk/>
            <pc:sldMk cId="0" sldId="270"/>
            <ac:picMk id="27659" creationId="{E7B63FDF-53AB-507E-759D-4DAC752C91CB}"/>
          </ac:picMkLst>
        </pc:picChg>
      </pc:sldChg>
      <pc:sldChg chg="delSp modSp mod modNotes">
        <pc:chgData name="Mohamed Nismy" userId="504480ca-6d25-4834-8e0b-0cc50939bf23" providerId="ADAL" clId="{AA6C7895-6865-48C1-8C91-52CEA8FE7946}" dt="2024-04-30T04:23:02.040" v="771" actId="1038"/>
        <pc:sldMkLst>
          <pc:docMk/>
          <pc:sldMk cId="0" sldId="271"/>
        </pc:sldMkLst>
        <pc:spChg chg="mod">
          <ac:chgData name="Mohamed Nismy" userId="504480ca-6d25-4834-8e0b-0cc50939bf23" providerId="ADAL" clId="{AA6C7895-6865-48C1-8C91-52CEA8FE7946}" dt="2024-04-30T04:22:18.107" v="712" actId="1036"/>
          <ac:spMkLst>
            <pc:docMk/>
            <pc:sldMk cId="0" sldId="271"/>
            <ac:spMk id="29698" creationId="{AE0B8360-2923-336C-3A15-59AD290F9480}"/>
          </ac:spMkLst>
        </pc:spChg>
        <pc:spChg chg="mod">
          <ac:chgData name="Mohamed Nismy" userId="504480ca-6d25-4834-8e0b-0cc50939bf23" providerId="ADAL" clId="{AA6C7895-6865-48C1-8C91-52CEA8FE7946}" dt="2024-04-30T04:22:44.226" v="752" actId="14100"/>
          <ac:spMkLst>
            <pc:docMk/>
            <pc:sldMk cId="0" sldId="271"/>
            <ac:spMk id="29699" creationId="{76520E06-2D10-FA6C-A800-E0E041A082B7}"/>
          </ac:spMkLst>
        </pc:spChg>
        <pc:spChg chg="del mod">
          <ac:chgData name="Mohamed Nismy" userId="504480ca-6d25-4834-8e0b-0cc50939bf23" providerId="ADAL" clId="{AA6C7895-6865-48C1-8C91-52CEA8FE7946}" dt="2024-04-30T04:22:07.518" v="692" actId="478"/>
          <ac:spMkLst>
            <pc:docMk/>
            <pc:sldMk cId="0" sldId="271"/>
            <ac:spMk id="29700" creationId="{55CA26FA-DB59-8099-C9F7-08D56D4F0E3A}"/>
          </ac:spMkLst>
        </pc:spChg>
        <pc:spChg chg="del mod">
          <ac:chgData name="Mohamed Nismy" userId="504480ca-6d25-4834-8e0b-0cc50939bf23" providerId="ADAL" clId="{AA6C7895-6865-48C1-8C91-52CEA8FE7946}" dt="2024-04-30T04:22:07.518" v="692" actId="478"/>
          <ac:spMkLst>
            <pc:docMk/>
            <pc:sldMk cId="0" sldId="271"/>
            <ac:spMk id="29701" creationId="{36EAA77B-6F05-A7FD-1E96-CF1B9CFC0C79}"/>
          </ac:spMkLst>
        </pc:spChg>
        <pc:spChg chg="del mod">
          <ac:chgData name="Mohamed Nismy" userId="504480ca-6d25-4834-8e0b-0cc50939bf23" providerId="ADAL" clId="{AA6C7895-6865-48C1-8C91-52CEA8FE7946}" dt="2024-04-30T04:22:07.518" v="692" actId="478"/>
          <ac:spMkLst>
            <pc:docMk/>
            <pc:sldMk cId="0" sldId="271"/>
            <ac:spMk id="29702" creationId="{AADAA2B5-3421-05D8-2639-9B32A005428F}"/>
          </ac:spMkLst>
        </pc:spChg>
        <pc:spChg chg="del mod">
          <ac:chgData name="Mohamed Nismy" userId="504480ca-6d25-4834-8e0b-0cc50939bf23" providerId="ADAL" clId="{AA6C7895-6865-48C1-8C91-52CEA8FE7946}" dt="2024-04-30T04:22:07.518" v="692" actId="478"/>
          <ac:spMkLst>
            <pc:docMk/>
            <pc:sldMk cId="0" sldId="271"/>
            <ac:spMk id="29703" creationId="{B88371CB-701D-A87C-0498-37B0F1C19124}"/>
          </ac:spMkLst>
        </pc:spChg>
        <pc:spChg chg="del mod">
          <ac:chgData name="Mohamed Nismy" userId="504480ca-6d25-4834-8e0b-0cc50939bf23" providerId="ADAL" clId="{AA6C7895-6865-48C1-8C91-52CEA8FE7946}" dt="2024-04-30T04:22:07.518" v="692" actId="478"/>
          <ac:spMkLst>
            <pc:docMk/>
            <pc:sldMk cId="0" sldId="271"/>
            <ac:spMk id="29704" creationId="{4B5C051A-F60A-A1E7-D661-C45CF6F629BD}"/>
          </ac:spMkLst>
        </pc:spChg>
        <pc:spChg chg="del mod">
          <ac:chgData name="Mohamed Nismy" userId="504480ca-6d25-4834-8e0b-0cc50939bf23" providerId="ADAL" clId="{AA6C7895-6865-48C1-8C91-52CEA8FE7946}" dt="2024-04-30T04:22:07.518" v="692" actId="478"/>
          <ac:spMkLst>
            <pc:docMk/>
            <pc:sldMk cId="0" sldId="271"/>
            <ac:spMk id="29705" creationId="{01F7F684-548B-10A3-9F09-361997999F3A}"/>
          </ac:spMkLst>
        </pc:spChg>
        <pc:picChg chg="mod">
          <ac:chgData name="Mohamed Nismy" userId="504480ca-6d25-4834-8e0b-0cc50939bf23" providerId="ADAL" clId="{AA6C7895-6865-48C1-8C91-52CEA8FE7946}" dt="2024-04-30T04:22:56.712" v="760" actId="1036"/>
          <ac:picMkLst>
            <pc:docMk/>
            <pc:sldMk cId="0" sldId="271"/>
            <ac:picMk id="29706" creationId="{2A2BD0A6-45DE-ACBF-B48C-84BF8DD5D5D4}"/>
          </ac:picMkLst>
        </pc:picChg>
        <pc:picChg chg="mod">
          <ac:chgData name="Mohamed Nismy" userId="504480ca-6d25-4834-8e0b-0cc50939bf23" providerId="ADAL" clId="{AA6C7895-6865-48C1-8C91-52CEA8FE7946}" dt="2024-04-30T04:23:02.040" v="771" actId="1038"/>
          <ac:picMkLst>
            <pc:docMk/>
            <pc:sldMk cId="0" sldId="271"/>
            <ac:picMk id="29707" creationId="{E0F0CFD2-0E96-2CB3-A033-534417C210CB}"/>
          </ac:picMkLst>
        </pc:picChg>
      </pc:sldChg>
      <pc:sldChg chg="delSp modSp mod modNotes">
        <pc:chgData name="Mohamed Nismy" userId="504480ca-6d25-4834-8e0b-0cc50939bf23" providerId="ADAL" clId="{AA6C7895-6865-48C1-8C91-52CEA8FE7946}" dt="2024-04-30T04:24:14.493" v="797" actId="14100"/>
        <pc:sldMkLst>
          <pc:docMk/>
          <pc:sldMk cId="0" sldId="272"/>
        </pc:sldMkLst>
        <pc:spChg chg="mod">
          <ac:chgData name="Mohamed Nismy" userId="504480ca-6d25-4834-8e0b-0cc50939bf23" providerId="ADAL" clId="{AA6C7895-6865-48C1-8C91-52CEA8FE7946}" dt="2024-04-30T03:50:22.861" v="11"/>
          <ac:spMkLst>
            <pc:docMk/>
            <pc:sldMk cId="0" sldId="272"/>
            <ac:spMk id="31746" creationId="{2476AEE2-7CE8-11EA-16A3-289838C8B86B}"/>
          </ac:spMkLst>
        </pc:spChg>
        <pc:spChg chg="mod">
          <ac:chgData name="Mohamed Nismy" userId="504480ca-6d25-4834-8e0b-0cc50939bf23" providerId="ADAL" clId="{AA6C7895-6865-48C1-8C91-52CEA8FE7946}" dt="2024-04-30T04:24:14.493" v="797" actId="14100"/>
          <ac:spMkLst>
            <pc:docMk/>
            <pc:sldMk cId="0" sldId="272"/>
            <ac:spMk id="31747" creationId="{AE413E7F-FFCB-6233-77BB-C9353016010A}"/>
          </ac:spMkLst>
        </pc:spChg>
        <pc:spChg chg="del mod">
          <ac:chgData name="Mohamed Nismy" userId="504480ca-6d25-4834-8e0b-0cc50939bf23" providerId="ADAL" clId="{AA6C7895-6865-48C1-8C91-52CEA8FE7946}" dt="2024-04-30T04:23:14.360" v="772" actId="478"/>
          <ac:spMkLst>
            <pc:docMk/>
            <pc:sldMk cId="0" sldId="272"/>
            <ac:spMk id="31749" creationId="{9D414795-7C7A-88C6-55E3-6A2452EFFEC3}"/>
          </ac:spMkLst>
        </pc:spChg>
        <pc:spChg chg="del mod">
          <ac:chgData name="Mohamed Nismy" userId="504480ca-6d25-4834-8e0b-0cc50939bf23" providerId="ADAL" clId="{AA6C7895-6865-48C1-8C91-52CEA8FE7946}" dt="2024-04-30T04:23:23.267" v="773" actId="478"/>
          <ac:spMkLst>
            <pc:docMk/>
            <pc:sldMk cId="0" sldId="272"/>
            <ac:spMk id="31750" creationId="{DE548AFB-B57B-7423-E037-04F2C3E3CD8D}"/>
          </ac:spMkLst>
        </pc:spChg>
        <pc:spChg chg="del mod">
          <ac:chgData name="Mohamed Nismy" userId="504480ca-6d25-4834-8e0b-0cc50939bf23" providerId="ADAL" clId="{AA6C7895-6865-48C1-8C91-52CEA8FE7946}" dt="2024-04-30T04:23:25.672" v="774" actId="478"/>
          <ac:spMkLst>
            <pc:docMk/>
            <pc:sldMk cId="0" sldId="272"/>
            <ac:spMk id="31751" creationId="{A79FC334-2980-3FFC-61EE-4BB56B995A19}"/>
          </ac:spMkLst>
        </pc:spChg>
        <pc:spChg chg="del mod">
          <ac:chgData name="Mohamed Nismy" userId="504480ca-6d25-4834-8e0b-0cc50939bf23" providerId="ADAL" clId="{AA6C7895-6865-48C1-8C91-52CEA8FE7946}" dt="2024-04-30T04:23:23.267" v="773" actId="478"/>
          <ac:spMkLst>
            <pc:docMk/>
            <pc:sldMk cId="0" sldId="272"/>
            <ac:spMk id="31752" creationId="{C577737A-1A87-45F1-DFDD-10FAA2DFAC32}"/>
          </ac:spMkLst>
        </pc:spChg>
        <pc:spChg chg="del mod">
          <ac:chgData name="Mohamed Nismy" userId="504480ca-6d25-4834-8e0b-0cc50939bf23" providerId="ADAL" clId="{AA6C7895-6865-48C1-8C91-52CEA8FE7946}" dt="2024-04-30T04:23:14.360" v="772" actId="478"/>
          <ac:spMkLst>
            <pc:docMk/>
            <pc:sldMk cId="0" sldId="272"/>
            <ac:spMk id="31753" creationId="{B114AE03-2832-2016-4E3D-875E5F4C7A8A}"/>
          </ac:spMkLst>
        </pc:spChg>
        <pc:spChg chg="del mod">
          <ac:chgData name="Mohamed Nismy" userId="504480ca-6d25-4834-8e0b-0cc50939bf23" providerId="ADAL" clId="{AA6C7895-6865-48C1-8C91-52CEA8FE7946}" dt="2024-04-30T04:23:28.358" v="775" actId="478"/>
          <ac:spMkLst>
            <pc:docMk/>
            <pc:sldMk cId="0" sldId="272"/>
            <ac:spMk id="31754" creationId="{1B9B489D-4F8B-D60A-AC2B-02294DFB986B}"/>
          </ac:spMkLst>
        </pc:spChg>
        <pc:picChg chg="mod">
          <ac:chgData name="Mohamed Nismy" userId="504480ca-6d25-4834-8e0b-0cc50939bf23" providerId="ADAL" clId="{AA6C7895-6865-48C1-8C91-52CEA8FE7946}" dt="2024-04-30T04:24:11.117" v="796" actId="14100"/>
          <ac:picMkLst>
            <pc:docMk/>
            <pc:sldMk cId="0" sldId="272"/>
            <ac:picMk id="31748" creationId="{8B6FE5D2-F2D7-1DA7-FE7A-C8FB1A4C9E80}"/>
          </ac:picMkLst>
        </pc:picChg>
      </pc:sldChg>
      <pc:sldChg chg="delSp modSp mod modNotes">
        <pc:chgData name="Mohamed Nismy" userId="504480ca-6d25-4834-8e0b-0cc50939bf23" providerId="ADAL" clId="{AA6C7895-6865-48C1-8C91-52CEA8FE7946}" dt="2024-04-30T04:24:54.540" v="831" actId="1037"/>
        <pc:sldMkLst>
          <pc:docMk/>
          <pc:sldMk cId="0" sldId="273"/>
        </pc:sldMkLst>
        <pc:spChg chg="mod">
          <ac:chgData name="Mohamed Nismy" userId="504480ca-6d25-4834-8e0b-0cc50939bf23" providerId="ADAL" clId="{AA6C7895-6865-48C1-8C91-52CEA8FE7946}" dt="2024-04-30T04:24:42.016" v="815" actId="1035"/>
          <ac:spMkLst>
            <pc:docMk/>
            <pc:sldMk cId="0" sldId="273"/>
            <ac:spMk id="33794" creationId="{8250A9D7-401B-55E8-EE86-C13929B55C46}"/>
          </ac:spMkLst>
        </pc:spChg>
        <pc:spChg chg="mod">
          <ac:chgData name="Mohamed Nismy" userId="504480ca-6d25-4834-8e0b-0cc50939bf23" providerId="ADAL" clId="{AA6C7895-6865-48C1-8C91-52CEA8FE7946}" dt="2024-04-30T04:24:54.540" v="831" actId="1037"/>
          <ac:spMkLst>
            <pc:docMk/>
            <pc:sldMk cId="0" sldId="273"/>
            <ac:spMk id="33795" creationId="{7406220C-6C6E-FAFB-87BE-BCB70C120DEF}"/>
          </ac:spMkLst>
        </pc:spChg>
        <pc:spChg chg="del mod">
          <ac:chgData name="Mohamed Nismy" userId="504480ca-6d25-4834-8e0b-0cc50939bf23" providerId="ADAL" clId="{AA6C7895-6865-48C1-8C91-52CEA8FE7946}" dt="2024-04-30T04:24:24.949" v="799" actId="478"/>
          <ac:spMkLst>
            <pc:docMk/>
            <pc:sldMk cId="0" sldId="273"/>
            <ac:spMk id="33796" creationId="{53A48146-FAA8-B1D6-74F0-1B00D1E71008}"/>
          </ac:spMkLst>
        </pc:spChg>
        <pc:spChg chg="del mod">
          <ac:chgData name="Mohamed Nismy" userId="504480ca-6d25-4834-8e0b-0cc50939bf23" providerId="ADAL" clId="{AA6C7895-6865-48C1-8C91-52CEA8FE7946}" dt="2024-04-30T04:24:27.225" v="801" actId="478"/>
          <ac:spMkLst>
            <pc:docMk/>
            <pc:sldMk cId="0" sldId="273"/>
            <ac:spMk id="33797" creationId="{50931529-5560-92D7-8AD1-9E70074DF865}"/>
          </ac:spMkLst>
        </pc:spChg>
        <pc:spChg chg="del mod">
          <ac:chgData name="Mohamed Nismy" userId="504480ca-6d25-4834-8e0b-0cc50939bf23" providerId="ADAL" clId="{AA6C7895-6865-48C1-8C91-52CEA8FE7946}" dt="2024-04-30T04:24:26.423" v="800" actId="478"/>
          <ac:spMkLst>
            <pc:docMk/>
            <pc:sldMk cId="0" sldId="273"/>
            <ac:spMk id="33798" creationId="{46AC9CDD-FE77-9AE9-64B3-BA907C3106F7}"/>
          </ac:spMkLst>
        </pc:spChg>
        <pc:spChg chg="del mod">
          <ac:chgData name="Mohamed Nismy" userId="504480ca-6d25-4834-8e0b-0cc50939bf23" providerId="ADAL" clId="{AA6C7895-6865-48C1-8C91-52CEA8FE7946}" dt="2024-04-30T04:24:28.187" v="802" actId="478"/>
          <ac:spMkLst>
            <pc:docMk/>
            <pc:sldMk cId="0" sldId="273"/>
            <ac:spMk id="33799" creationId="{9B0C444B-F4A4-D434-D683-847B70CF64DF}"/>
          </ac:spMkLst>
        </pc:spChg>
        <pc:spChg chg="del mod">
          <ac:chgData name="Mohamed Nismy" userId="504480ca-6d25-4834-8e0b-0cc50939bf23" providerId="ADAL" clId="{AA6C7895-6865-48C1-8C91-52CEA8FE7946}" dt="2024-04-30T04:24:24.033" v="798" actId="478"/>
          <ac:spMkLst>
            <pc:docMk/>
            <pc:sldMk cId="0" sldId="273"/>
            <ac:spMk id="33800" creationId="{56886D9D-F86A-8C8C-77D7-BFA77145EBEB}"/>
          </ac:spMkLst>
        </pc:spChg>
        <pc:spChg chg="del mod">
          <ac:chgData name="Mohamed Nismy" userId="504480ca-6d25-4834-8e0b-0cc50939bf23" providerId="ADAL" clId="{AA6C7895-6865-48C1-8C91-52CEA8FE7946}" dt="2024-04-30T04:24:29.764" v="803" actId="478"/>
          <ac:spMkLst>
            <pc:docMk/>
            <pc:sldMk cId="0" sldId="273"/>
            <ac:spMk id="33801" creationId="{9B165439-FA77-B752-3E4A-A8F4E9D2E23F}"/>
          </ac:spMkLst>
        </pc:spChg>
      </pc:sldChg>
      <pc:sldChg chg="delSp modSp mod modNotes">
        <pc:chgData name="Mohamed Nismy" userId="504480ca-6d25-4834-8e0b-0cc50939bf23" providerId="ADAL" clId="{AA6C7895-6865-48C1-8C91-52CEA8FE7946}" dt="2024-04-30T04:25:51.408" v="868" actId="403"/>
        <pc:sldMkLst>
          <pc:docMk/>
          <pc:sldMk cId="0" sldId="274"/>
        </pc:sldMkLst>
        <pc:spChg chg="mod">
          <ac:chgData name="Mohamed Nismy" userId="504480ca-6d25-4834-8e0b-0cc50939bf23" providerId="ADAL" clId="{AA6C7895-6865-48C1-8C91-52CEA8FE7946}" dt="2024-04-30T04:25:44.883" v="867" actId="122"/>
          <ac:spMkLst>
            <pc:docMk/>
            <pc:sldMk cId="0" sldId="274"/>
            <ac:spMk id="35842" creationId="{FD57B8AF-A1C9-2E0A-A120-A6263E7A44C5}"/>
          </ac:spMkLst>
        </pc:spChg>
        <pc:spChg chg="mod">
          <ac:chgData name="Mohamed Nismy" userId="504480ca-6d25-4834-8e0b-0cc50939bf23" providerId="ADAL" clId="{AA6C7895-6865-48C1-8C91-52CEA8FE7946}" dt="2024-04-30T04:25:51.408" v="868" actId="403"/>
          <ac:spMkLst>
            <pc:docMk/>
            <pc:sldMk cId="0" sldId="274"/>
            <ac:spMk id="35843" creationId="{C53A2E79-65AE-0BE7-E701-577FFFF7D95C}"/>
          </ac:spMkLst>
        </pc:spChg>
        <pc:spChg chg="del mod">
          <ac:chgData name="Mohamed Nismy" userId="504480ca-6d25-4834-8e0b-0cc50939bf23" providerId="ADAL" clId="{AA6C7895-6865-48C1-8C91-52CEA8FE7946}" dt="2024-04-30T04:25:02.138" v="832" actId="478"/>
          <ac:spMkLst>
            <pc:docMk/>
            <pc:sldMk cId="0" sldId="274"/>
            <ac:spMk id="35845" creationId="{DBA16AB9-C2CE-FE77-8F3D-016E4D22E9CD}"/>
          </ac:spMkLst>
        </pc:spChg>
        <pc:spChg chg="del mod">
          <ac:chgData name="Mohamed Nismy" userId="504480ca-6d25-4834-8e0b-0cc50939bf23" providerId="ADAL" clId="{AA6C7895-6865-48C1-8C91-52CEA8FE7946}" dt="2024-04-30T04:25:06.228" v="835" actId="478"/>
          <ac:spMkLst>
            <pc:docMk/>
            <pc:sldMk cId="0" sldId="274"/>
            <ac:spMk id="35846" creationId="{6AA72313-034A-E414-89B2-7370EF54FCBE}"/>
          </ac:spMkLst>
        </pc:spChg>
        <pc:spChg chg="del mod">
          <ac:chgData name="Mohamed Nismy" userId="504480ca-6d25-4834-8e0b-0cc50939bf23" providerId="ADAL" clId="{AA6C7895-6865-48C1-8C91-52CEA8FE7946}" dt="2024-04-30T04:25:05.274" v="834" actId="478"/>
          <ac:spMkLst>
            <pc:docMk/>
            <pc:sldMk cId="0" sldId="274"/>
            <ac:spMk id="35847" creationId="{6626AA23-8395-BFAC-4091-0868508EB5A0}"/>
          </ac:spMkLst>
        </pc:spChg>
        <pc:spChg chg="del mod">
          <ac:chgData name="Mohamed Nismy" userId="504480ca-6d25-4834-8e0b-0cc50939bf23" providerId="ADAL" clId="{AA6C7895-6865-48C1-8C91-52CEA8FE7946}" dt="2024-04-30T04:25:07.166" v="836" actId="478"/>
          <ac:spMkLst>
            <pc:docMk/>
            <pc:sldMk cId="0" sldId="274"/>
            <ac:spMk id="35848" creationId="{C92FA30F-FF3E-A1BE-F5CD-B17C696130BF}"/>
          </ac:spMkLst>
        </pc:spChg>
        <pc:spChg chg="del mod">
          <ac:chgData name="Mohamed Nismy" userId="504480ca-6d25-4834-8e0b-0cc50939bf23" providerId="ADAL" clId="{AA6C7895-6865-48C1-8C91-52CEA8FE7946}" dt="2024-04-30T04:25:03.513" v="833" actId="478"/>
          <ac:spMkLst>
            <pc:docMk/>
            <pc:sldMk cId="0" sldId="274"/>
            <ac:spMk id="35849" creationId="{DA7E314A-ED74-1F40-CC17-295CF3331211}"/>
          </ac:spMkLst>
        </pc:spChg>
        <pc:spChg chg="del mod">
          <ac:chgData name="Mohamed Nismy" userId="504480ca-6d25-4834-8e0b-0cc50939bf23" providerId="ADAL" clId="{AA6C7895-6865-48C1-8C91-52CEA8FE7946}" dt="2024-04-30T04:25:08.500" v="837" actId="478"/>
          <ac:spMkLst>
            <pc:docMk/>
            <pc:sldMk cId="0" sldId="274"/>
            <ac:spMk id="35850" creationId="{DE7A4867-7B09-027A-64C1-839FD9287CAB}"/>
          </ac:spMkLst>
        </pc:spChg>
        <pc:picChg chg="mod">
          <ac:chgData name="Mohamed Nismy" userId="504480ca-6d25-4834-8e0b-0cc50939bf23" providerId="ADAL" clId="{AA6C7895-6865-48C1-8C91-52CEA8FE7946}" dt="2024-04-30T04:25:40.650" v="860" actId="14100"/>
          <ac:picMkLst>
            <pc:docMk/>
            <pc:sldMk cId="0" sldId="274"/>
            <ac:picMk id="35844" creationId="{D358DC3F-485B-F3C4-89E0-B115F8B4C10E}"/>
          </ac:picMkLst>
        </pc:picChg>
      </pc:sldChg>
      <pc:sldChg chg="delSp modSp mod modNotes">
        <pc:chgData name="Mohamed Nismy" userId="504480ca-6d25-4834-8e0b-0cc50939bf23" providerId="ADAL" clId="{AA6C7895-6865-48C1-8C91-52CEA8FE7946}" dt="2024-04-30T04:27:32.108" v="949" actId="1037"/>
        <pc:sldMkLst>
          <pc:docMk/>
          <pc:sldMk cId="0" sldId="275"/>
        </pc:sldMkLst>
        <pc:spChg chg="mod">
          <ac:chgData name="Mohamed Nismy" userId="504480ca-6d25-4834-8e0b-0cc50939bf23" providerId="ADAL" clId="{AA6C7895-6865-48C1-8C91-52CEA8FE7946}" dt="2024-04-30T04:26:39.877" v="889" actId="1035"/>
          <ac:spMkLst>
            <pc:docMk/>
            <pc:sldMk cId="0" sldId="275"/>
            <ac:spMk id="37890" creationId="{DCBE383F-BCB7-C706-7494-E68B0EE73F30}"/>
          </ac:spMkLst>
        </pc:spChg>
        <pc:spChg chg="mod">
          <ac:chgData name="Mohamed Nismy" userId="504480ca-6d25-4834-8e0b-0cc50939bf23" providerId="ADAL" clId="{AA6C7895-6865-48C1-8C91-52CEA8FE7946}" dt="2024-04-30T04:27:18.128" v="921" actId="14100"/>
          <ac:spMkLst>
            <pc:docMk/>
            <pc:sldMk cId="0" sldId="275"/>
            <ac:spMk id="37891" creationId="{D418AA93-8D62-4627-511C-E157B1BA14FF}"/>
          </ac:spMkLst>
        </pc:spChg>
        <pc:spChg chg="del mod">
          <ac:chgData name="Mohamed Nismy" userId="504480ca-6d25-4834-8e0b-0cc50939bf23" providerId="ADAL" clId="{AA6C7895-6865-48C1-8C91-52CEA8FE7946}" dt="2024-04-30T04:26:30.173" v="874" actId="478"/>
          <ac:spMkLst>
            <pc:docMk/>
            <pc:sldMk cId="0" sldId="275"/>
            <ac:spMk id="37892" creationId="{086B6531-610C-A37A-57FE-C814B79A3C4D}"/>
          </ac:spMkLst>
        </pc:spChg>
        <pc:spChg chg="del mod">
          <ac:chgData name="Mohamed Nismy" userId="504480ca-6d25-4834-8e0b-0cc50939bf23" providerId="ADAL" clId="{AA6C7895-6865-48C1-8C91-52CEA8FE7946}" dt="2024-04-30T04:26:18.371" v="871" actId="478"/>
          <ac:spMkLst>
            <pc:docMk/>
            <pc:sldMk cId="0" sldId="275"/>
            <ac:spMk id="37893" creationId="{0979FDD9-DF97-E1DB-1D4C-FB7979135E9E}"/>
          </ac:spMkLst>
        </pc:spChg>
        <pc:spChg chg="del mod">
          <ac:chgData name="Mohamed Nismy" userId="504480ca-6d25-4834-8e0b-0cc50939bf23" providerId="ADAL" clId="{AA6C7895-6865-48C1-8C91-52CEA8FE7946}" dt="2024-04-30T04:26:17.614" v="870" actId="478"/>
          <ac:spMkLst>
            <pc:docMk/>
            <pc:sldMk cId="0" sldId="275"/>
            <ac:spMk id="37894" creationId="{D486A9D2-82F7-E9B7-1A44-A760CA012F49}"/>
          </ac:spMkLst>
        </pc:spChg>
        <pc:spChg chg="del mod">
          <ac:chgData name="Mohamed Nismy" userId="504480ca-6d25-4834-8e0b-0cc50939bf23" providerId="ADAL" clId="{AA6C7895-6865-48C1-8C91-52CEA8FE7946}" dt="2024-04-30T04:26:20.019" v="872" actId="478"/>
          <ac:spMkLst>
            <pc:docMk/>
            <pc:sldMk cId="0" sldId="275"/>
            <ac:spMk id="37895" creationId="{9BFC577E-03B2-29A9-500E-E1CFF99BFBF4}"/>
          </ac:spMkLst>
        </pc:spChg>
        <pc:spChg chg="del mod">
          <ac:chgData name="Mohamed Nismy" userId="504480ca-6d25-4834-8e0b-0cc50939bf23" providerId="ADAL" clId="{AA6C7895-6865-48C1-8C91-52CEA8FE7946}" dt="2024-04-30T04:26:29.327" v="873" actId="478"/>
          <ac:spMkLst>
            <pc:docMk/>
            <pc:sldMk cId="0" sldId="275"/>
            <ac:spMk id="37896" creationId="{24BD7087-466D-3E29-3BAF-B15D3A5CC05B}"/>
          </ac:spMkLst>
        </pc:spChg>
        <pc:spChg chg="del mod">
          <ac:chgData name="Mohamed Nismy" userId="504480ca-6d25-4834-8e0b-0cc50939bf23" providerId="ADAL" clId="{AA6C7895-6865-48C1-8C91-52CEA8FE7946}" dt="2024-04-30T04:26:15.025" v="869" actId="478"/>
          <ac:spMkLst>
            <pc:docMk/>
            <pc:sldMk cId="0" sldId="275"/>
            <ac:spMk id="37897" creationId="{9AB2088F-AA6E-8A8D-D2B4-B8BBFAAA927C}"/>
          </ac:spMkLst>
        </pc:spChg>
        <pc:picChg chg="mod">
          <ac:chgData name="Mohamed Nismy" userId="504480ca-6d25-4834-8e0b-0cc50939bf23" providerId="ADAL" clId="{AA6C7895-6865-48C1-8C91-52CEA8FE7946}" dt="2024-04-30T04:27:23.902" v="932" actId="1037"/>
          <ac:picMkLst>
            <pc:docMk/>
            <pc:sldMk cId="0" sldId="275"/>
            <ac:picMk id="37898" creationId="{9E9624BC-BEE2-0C96-A001-58C74ED9B1F2}"/>
          </ac:picMkLst>
        </pc:picChg>
        <pc:picChg chg="mod">
          <ac:chgData name="Mohamed Nismy" userId="504480ca-6d25-4834-8e0b-0cc50939bf23" providerId="ADAL" clId="{AA6C7895-6865-48C1-8C91-52CEA8FE7946}" dt="2024-04-30T04:27:32.108" v="949" actId="1037"/>
          <ac:picMkLst>
            <pc:docMk/>
            <pc:sldMk cId="0" sldId="275"/>
            <ac:picMk id="37899" creationId="{5EC80905-AFBD-CFC1-C994-6EE3840736F5}"/>
          </ac:picMkLst>
        </pc:picChg>
      </pc:sldChg>
      <pc:sldChg chg="delSp modSp mod modNotes">
        <pc:chgData name="Mohamed Nismy" userId="504480ca-6d25-4834-8e0b-0cc50939bf23" providerId="ADAL" clId="{AA6C7895-6865-48C1-8C91-52CEA8FE7946}" dt="2024-04-30T04:07:26.404" v="470" actId="122"/>
        <pc:sldMkLst>
          <pc:docMk/>
          <pc:sldMk cId="0" sldId="276"/>
        </pc:sldMkLst>
        <pc:spChg chg="mod">
          <ac:chgData name="Mohamed Nismy" userId="504480ca-6d25-4834-8e0b-0cc50939bf23" providerId="ADAL" clId="{AA6C7895-6865-48C1-8C91-52CEA8FE7946}" dt="2024-04-30T04:07:26.404" v="470" actId="122"/>
          <ac:spMkLst>
            <pc:docMk/>
            <pc:sldMk cId="0" sldId="276"/>
            <ac:spMk id="15362" creationId="{22E2FE87-BAF7-33F5-5AB7-B61CDF7864EB}"/>
          </ac:spMkLst>
        </pc:spChg>
        <pc:spChg chg="mod">
          <ac:chgData name="Mohamed Nismy" userId="504480ca-6d25-4834-8e0b-0cc50939bf23" providerId="ADAL" clId="{AA6C7895-6865-48C1-8C91-52CEA8FE7946}" dt="2024-04-30T03:58:07.413" v="108" actId="14100"/>
          <ac:spMkLst>
            <pc:docMk/>
            <pc:sldMk cId="0" sldId="276"/>
            <ac:spMk id="15363" creationId="{F93F7634-F8A8-0CB0-4CF9-0755307F54F7}"/>
          </ac:spMkLst>
        </pc:spChg>
        <pc:spChg chg="del mod">
          <ac:chgData name="Mohamed Nismy" userId="504480ca-6d25-4834-8e0b-0cc50939bf23" providerId="ADAL" clId="{AA6C7895-6865-48C1-8C91-52CEA8FE7946}" dt="2024-04-30T03:52:04.819" v="23" actId="478"/>
          <ac:spMkLst>
            <pc:docMk/>
            <pc:sldMk cId="0" sldId="276"/>
            <ac:spMk id="15365" creationId="{55510661-8640-B9A7-BEFD-474F4EB531A6}"/>
          </ac:spMkLst>
        </pc:spChg>
        <pc:spChg chg="del mod">
          <ac:chgData name="Mohamed Nismy" userId="504480ca-6d25-4834-8e0b-0cc50939bf23" providerId="ADAL" clId="{AA6C7895-6865-48C1-8C91-52CEA8FE7946}" dt="2024-04-30T03:54:30.136" v="49" actId="478"/>
          <ac:spMkLst>
            <pc:docMk/>
            <pc:sldMk cId="0" sldId="276"/>
            <ac:spMk id="15366" creationId="{60B1770B-629F-87A6-DCAB-08BADBB57070}"/>
          </ac:spMkLst>
        </pc:spChg>
        <pc:spChg chg="del mod">
          <ac:chgData name="Mohamed Nismy" userId="504480ca-6d25-4834-8e0b-0cc50939bf23" providerId="ADAL" clId="{AA6C7895-6865-48C1-8C91-52CEA8FE7946}" dt="2024-04-30T03:54:28.042" v="48" actId="478"/>
          <ac:spMkLst>
            <pc:docMk/>
            <pc:sldMk cId="0" sldId="276"/>
            <ac:spMk id="15367" creationId="{54E22377-89BB-617F-E9AB-87E681F006FD}"/>
          </ac:spMkLst>
        </pc:spChg>
        <pc:spChg chg="del mod">
          <ac:chgData name="Mohamed Nismy" userId="504480ca-6d25-4834-8e0b-0cc50939bf23" providerId="ADAL" clId="{AA6C7895-6865-48C1-8C91-52CEA8FE7946}" dt="2024-04-30T03:54:36.138" v="50" actId="478"/>
          <ac:spMkLst>
            <pc:docMk/>
            <pc:sldMk cId="0" sldId="276"/>
            <ac:spMk id="15368" creationId="{A064D7FA-F9F7-4084-943B-E96FC301994B}"/>
          </ac:spMkLst>
        </pc:spChg>
        <pc:spChg chg="del mod">
          <ac:chgData name="Mohamed Nismy" userId="504480ca-6d25-4834-8e0b-0cc50939bf23" providerId="ADAL" clId="{AA6C7895-6865-48C1-8C91-52CEA8FE7946}" dt="2024-04-30T04:05:19.272" v="385" actId="478"/>
          <ac:spMkLst>
            <pc:docMk/>
            <pc:sldMk cId="0" sldId="276"/>
            <ac:spMk id="15369" creationId="{4CDD1E4D-E63C-784F-2DB6-98D97B490775}"/>
          </ac:spMkLst>
        </pc:spChg>
        <pc:spChg chg="del mod">
          <ac:chgData name="Mohamed Nismy" userId="504480ca-6d25-4834-8e0b-0cc50939bf23" providerId="ADAL" clId="{AA6C7895-6865-48C1-8C91-52CEA8FE7946}" dt="2024-04-30T03:54:47.762" v="52" actId="478"/>
          <ac:spMkLst>
            <pc:docMk/>
            <pc:sldMk cId="0" sldId="276"/>
            <ac:spMk id="15370" creationId="{AD830C54-1078-BD83-3654-E33C51B60E9F}"/>
          </ac:spMkLst>
        </pc:spChg>
        <pc:picChg chg="mod">
          <ac:chgData name="Mohamed Nismy" userId="504480ca-6d25-4834-8e0b-0cc50939bf23" providerId="ADAL" clId="{AA6C7895-6865-48C1-8C91-52CEA8FE7946}" dt="2024-04-30T04:05:32.242" v="403" actId="1037"/>
          <ac:picMkLst>
            <pc:docMk/>
            <pc:sldMk cId="0" sldId="276"/>
            <ac:picMk id="15364" creationId="{2CEE601B-ECB7-2490-F81E-255927B304E2}"/>
          </ac:picMkLst>
        </pc:picChg>
      </pc:sldChg>
      <pc:sldChg chg="delSp modSp mod modNotes">
        <pc:chgData name="Mohamed Nismy" userId="504480ca-6d25-4834-8e0b-0cc50939bf23" providerId="ADAL" clId="{AA6C7895-6865-48C1-8C91-52CEA8FE7946}" dt="2024-04-30T04:29:47.652" v="1124" actId="1038"/>
        <pc:sldMkLst>
          <pc:docMk/>
          <pc:sldMk cId="0" sldId="277"/>
        </pc:sldMkLst>
        <pc:spChg chg="mod">
          <ac:chgData name="Mohamed Nismy" userId="504480ca-6d25-4834-8e0b-0cc50939bf23" providerId="ADAL" clId="{AA6C7895-6865-48C1-8C91-52CEA8FE7946}" dt="2024-04-30T03:50:22.861" v="11"/>
          <ac:spMkLst>
            <pc:docMk/>
            <pc:sldMk cId="0" sldId="277"/>
            <ac:spMk id="39938" creationId="{1EC43915-31AF-81EA-ABEF-8D6ED7AAA164}"/>
          </ac:spMkLst>
        </pc:spChg>
        <pc:spChg chg="del mod">
          <ac:chgData name="Mohamed Nismy" userId="504480ca-6d25-4834-8e0b-0cc50939bf23" providerId="ADAL" clId="{AA6C7895-6865-48C1-8C91-52CEA8FE7946}" dt="2024-04-30T04:28:12.324" v="969" actId="478"/>
          <ac:spMkLst>
            <pc:docMk/>
            <pc:sldMk cId="0" sldId="277"/>
            <ac:spMk id="39939" creationId="{C5CAF7A6-E7D3-98A4-9C98-CA161FEB57E4}"/>
          </ac:spMkLst>
        </pc:spChg>
        <pc:spChg chg="del mod">
          <ac:chgData name="Mohamed Nismy" userId="504480ca-6d25-4834-8e0b-0cc50939bf23" providerId="ADAL" clId="{AA6C7895-6865-48C1-8C91-52CEA8FE7946}" dt="2024-04-30T04:27:43.465" v="951" actId="478"/>
          <ac:spMkLst>
            <pc:docMk/>
            <pc:sldMk cId="0" sldId="277"/>
            <ac:spMk id="39940" creationId="{73723931-A927-3513-581E-C19FA16D3574}"/>
          </ac:spMkLst>
        </pc:spChg>
        <pc:spChg chg="del mod">
          <ac:chgData name="Mohamed Nismy" userId="504480ca-6d25-4834-8e0b-0cc50939bf23" providerId="ADAL" clId="{AA6C7895-6865-48C1-8C91-52CEA8FE7946}" dt="2024-04-30T04:27:45.989" v="953" actId="478"/>
          <ac:spMkLst>
            <pc:docMk/>
            <pc:sldMk cId="0" sldId="277"/>
            <ac:spMk id="39941" creationId="{B2448629-CD6B-F6FC-083B-B75771AD94D6}"/>
          </ac:spMkLst>
        </pc:spChg>
        <pc:spChg chg="del mod">
          <ac:chgData name="Mohamed Nismy" userId="504480ca-6d25-4834-8e0b-0cc50939bf23" providerId="ADAL" clId="{AA6C7895-6865-48C1-8C91-52CEA8FE7946}" dt="2024-04-30T04:27:45.291" v="952" actId="478"/>
          <ac:spMkLst>
            <pc:docMk/>
            <pc:sldMk cId="0" sldId="277"/>
            <ac:spMk id="39942" creationId="{BB936CF3-AF48-E778-4EAB-6D7D2D31A4EA}"/>
          </ac:spMkLst>
        </pc:spChg>
        <pc:spChg chg="del mod">
          <ac:chgData name="Mohamed Nismy" userId="504480ca-6d25-4834-8e0b-0cc50939bf23" providerId="ADAL" clId="{AA6C7895-6865-48C1-8C91-52CEA8FE7946}" dt="2024-04-30T04:27:46.950" v="954" actId="478"/>
          <ac:spMkLst>
            <pc:docMk/>
            <pc:sldMk cId="0" sldId="277"/>
            <ac:spMk id="39943" creationId="{72362055-7833-1403-446D-C78E63B20377}"/>
          </ac:spMkLst>
        </pc:spChg>
        <pc:spChg chg="del mod">
          <ac:chgData name="Mohamed Nismy" userId="504480ca-6d25-4834-8e0b-0cc50939bf23" providerId="ADAL" clId="{AA6C7895-6865-48C1-8C91-52CEA8FE7946}" dt="2024-04-30T04:27:42.507" v="950" actId="478"/>
          <ac:spMkLst>
            <pc:docMk/>
            <pc:sldMk cId="0" sldId="277"/>
            <ac:spMk id="39944" creationId="{7045D86A-476C-62DA-F632-40ECE655BF66}"/>
          </ac:spMkLst>
        </pc:spChg>
        <pc:spChg chg="del mod">
          <ac:chgData name="Mohamed Nismy" userId="504480ca-6d25-4834-8e0b-0cc50939bf23" providerId="ADAL" clId="{AA6C7895-6865-48C1-8C91-52CEA8FE7946}" dt="2024-04-30T04:27:51.150" v="955" actId="478"/>
          <ac:spMkLst>
            <pc:docMk/>
            <pc:sldMk cId="0" sldId="277"/>
            <ac:spMk id="39945" creationId="{BF80AD45-B831-FBA0-F4EB-48E858E4CA07}"/>
          </ac:spMkLst>
        </pc:spChg>
        <pc:spChg chg="mod">
          <ac:chgData name="Mohamed Nismy" userId="504480ca-6d25-4834-8e0b-0cc50939bf23" providerId="ADAL" clId="{AA6C7895-6865-48C1-8C91-52CEA8FE7946}" dt="2024-04-30T04:29:10.580" v="1077" actId="1037"/>
          <ac:spMkLst>
            <pc:docMk/>
            <pc:sldMk cId="0" sldId="277"/>
            <ac:spMk id="39949" creationId="{66C4B424-2787-5287-AF9D-E8AC2E39E80D}"/>
          </ac:spMkLst>
        </pc:spChg>
        <pc:spChg chg="mod">
          <ac:chgData name="Mohamed Nismy" userId="504480ca-6d25-4834-8e0b-0cc50939bf23" providerId="ADAL" clId="{AA6C7895-6865-48C1-8C91-52CEA8FE7946}" dt="2024-04-30T04:29:47.652" v="1124" actId="1038"/>
          <ac:spMkLst>
            <pc:docMk/>
            <pc:sldMk cId="0" sldId="277"/>
            <ac:spMk id="39950" creationId="{966BC3DD-88D6-8017-ED4F-98879D6AF6F1}"/>
          </ac:spMkLst>
        </pc:spChg>
        <pc:spChg chg="mod">
          <ac:chgData name="Mohamed Nismy" userId="504480ca-6d25-4834-8e0b-0cc50939bf23" providerId="ADAL" clId="{AA6C7895-6865-48C1-8C91-52CEA8FE7946}" dt="2024-04-30T04:29:39.710" v="1122" actId="1036"/>
          <ac:spMkLst>
            <pc:docMk/>
            <pc:sldMk cId="0" sldId="277"/>
            <ac:spMk id="39951" creationId="{2399B072-95D4-5056-9300-0A07020826DC}"/>
          </ac:spMkLst>
        </pc:spChg>
        <pc:picChg chg="mod">
          <ac:chgData name="Mohamed Nismy" userId="504480ca-6d25-4834-8e0b-0cc50939bf23" providerId="ADAL" clId="{AA6C7895-6865-48C1-8C91-52CEA8FE7946}" dt="2024-04-30T04:28:58.172" v="1019" actId="1076"/>
          <ac:picMkLst>
            <pc:docMk/>
            <pc:sldMk cId="0" sldId="277"/>
            <ac:picMk id="39946" creationId="{8D08969A-4659-4226-B032-DB92FEDB653E}"/>
          </ac:picMkLst>
        </pc:picChg>
        <pc:picChg chg="mod">
          <ac:chgData name="Mohamed Nismy" userId="504480ca-6d25-4834-8e0b-0cc50939bf23" providerId="ADAL" clId="{AA6C7895-6865-48C1-8C91-52CEA8FE7946}" dt="2024-04-30T04:29:47.652" v="1124" actId="1038"/>
          <ac:picMkLst>
            <pc:docMk/>
            <pc:sldMk cId="0" sldId="277"/>
            <ac:picMk id="39947" creationId="{7A008064-FAB3-6DE1-40A4-6E55F5A2B011}"/>
          </ac:picMkLst>
        </pc:picChg>
        <pc:picChg chg="mod">
          <ac:chgData name="Mohamed Nismy" userId="504480ca-6d25-4834-8e0b-0cc50939bf23" providerId="ADAL" clId="{AA6C7895-6865-48C1-8C91-52CEA8FE7946}" dt="2024-04-30T04:29:39.710" v="1122" actId="1036"/>
          <ac:picMkLst>
            <pc:docMk/>
            <pc:sldMk cId="0" sldId="277"/>
            <ac:picMk id="39948" creationId="{274B85BA-29A3-C34A-49D5-791BFEF9E3EA}"/>
          </ac:picMkLst>
        </pc:picChg>
      </pc:sldChg>
      <pc:sldChg chg="delSp modSp mod modNotes">
        <pc:chgData name="Mohamed Nismy" userId="504480ca-6d25-4834-8e0b-0cc50939bf23" providerId="ADAL" clId="{AA6C7895-6865-48C1-8C91-52CEA8FE7946}" dt="2024-04-30T04:30:49.855" v="1186" actId="1038"/>
        <pc:sldMkLst>
          <pc:docMk/>
          <pc:sldMk cId="0" sldId="278"/>
        </pc:sldMkLst>
        <pc:spChg chg="mod">
          <ac:chgData name="Mohamed Nismy" userId="504480ca-6d25-4834-8e0b-0cc50939bf23" providerId="ADAL" clId="{AA6C7895-6865-48C1-8C91-52CEA8FE7946}" dt="2024-04-30T04:30:25.189" v="1138" actId="1035"/>
          <ac:spMkLst>
            <pc:docMk/>
            <pc:sldMk cId="0" sldId="278"/>
            <ac:spMk id="41986" creationId="{B1837D36-F730-1E06-5C8F-13AB8F3DA622}"/>
          </ac:spMkLst>
        </pc:spChg>
        <pc:spChg chg="mod">
          <ac:chgData name="Mohamed Nismy" userId="504480ca-6d25-4834-8e0b-0cc50939bf23" providerId="ADAL" clId="{AA6C7895-6865-48C1-8C91-52CEA8FE7946}" dt="2024-04-30T04:30:38.040" v="1166" actId="1037"/>
          <ac:spMkLst>
            <pc:docMk/>
            <pc:sldMk cId="0" sldId="278"/>
            <ac:spMk id="41987" creationId="{4CD0F270-668A-A9FD-12F4-4759B7877163}"/>
          </ac:spMkLst>
        </pc:spChg>
        <pc:spChg chg="del mod">
          <ac:chgData name="Mohamed Nismy" userId="504480ca-6d25-4834-8e0b-0cc50939bf23" providerId="ADAL" clId="{AA6C7895-6865-48C1-8C91-52CEA8FE7946}" dt="2024-04-30T04:30:13.286" v="1127" actId="478"/>
          <ac:spMkLst>
            <pc:docMk/>
            <pc:sldMk cId="0" sldId="278"/>
            <ac:spMk id="41989" creationId="{BCE1CA52-9BFA-995B-484A-8800A59D36C0}"/>
          </ac:spMkLst>
        </pc:spChg>
        <pc:spChg chg="del mod">
          <ac:chgData name="Mohamed Nismy" userId="504480ca-6d25-4834-8e0b-0cc50939bf23" providerId="ADAL" clId="{AA6C7895-6865-48C1-8C91-52CEA8FE7946}" dt="2024-04-30T04:30:12.256" v="1126" actId="478"/>
          <ac:spMkLst>
            <pc:docMk/>
            <pc:sldMk cId="0" sldId="278"/>
            <ac:spMk id="41990" creationId="{50E880D6-14B9-090B-4309-2F264CD87B6E}"/>
          </ac:spMkLst>
        </pc:spChg>
        <pc:spChg chg="del mod">
          <ac:chgData name="Mohamed Nismy" userId="504480ca-6d25-4834-8e0b-0cc50939bf23" providerId="ADAL" clId="{AA6C7895-6865-48C1-8C91-52CEA8FE7946}" dt="2024-04-30T04:30:11.423" v="1125" actId="478"/>
          <ac:spMkLst>
            <pc:docMk/>
            <pc:sldMk cId="0" sldId="278"/>
            <ac:spMk id="41991" creationId="{8F136135-6950-F343-891E-D05D0B0DF893}"/>
          </ac:spMkLst>
        </pc:spChg>
        <pc:spChg chg="del mod">
          <ac:chgData name="Mohamed Nismy" userId="504480ca-6d25-4834-8e0b-0cc50939bf23" providerId="ADAL" clId="{AA6C7895-6865-48C1-8C91-52CEA8FE7946}" dt="2024-04-30T04:30:17.406" v="1129" actId="478"/>
          <ac:spMkLst>
            <pc:docMk/>
            <pc:sldMk cId="0" sldId="278"/>
            <ac:spMk id="41992" creationId="{FE4C7594-DEFB-BC2F-6406-02D1A9003FEF}"/>
          </ac:spMkLst>
        </pc:spChg>
        <pc:spChg chg="del mod">
          <ac:chgData name="Mohamed Nismy" userId="504480ca-6d25-4834-8e0b-0cc50939bf23" providerId="ADAL" clId="{AA6C7895-6865-48C1-8C91-52CEA8FE7946}" dt="2024-04-30T04:30:15.904" v="1128" actId="478"/>
          <ac:spMkLst>
            <pc:docMk/>
            <pc:sldMk cId="0" sldId="278"/>
            <ac:spMk id="41993" creationId="{DEB97DC1-98C0-F8E3-1229-CD3DFC5E1DBE}"/>
          </ac:spMkLst>
        </pc:spChg>
        <pc:spChg chg="del mod">
          <ac:chgData name="Mohamed Nismy" userId="504480ca-6d25-4834-8e0b-0cc50939bf23" providerId="ADAL" clId="{AA6C7895-6865-48C1-8C91-52CEA8FE7946}" dt="2024-04-30T04:30:18.792" v="1130" actId="478"/>
          <ac:spMkLst>
            <pc:docMk/>
            <pc:sldMk cId="0" sldId="278"/>
            <ac:spMk id="41994" creationId="{0EFAB4EE-813D-ED6D-AD0A-4863454C604E}"/>
          </ac:spMkLst>
        </pc:spChg>
        <pc:picChg chg="mod">
          <ac:chgData name="Mohamed Nismy" userId="504480ca-6d25-4834-8e0b-0cc50939bf23" providerId="ADAL" clId="{AA6C7895-6865-48C1-8C91-52CEA8FE7946}" dt="2024-04-30T04:30:49.855" v="1186" actId="1038"/>
          <ac:picMkLst>
            <pc:docMk/>
            <pc:sldMk cId="0" sldId="278"/>
            <ac:picMk id="41988" creationId="{C0148AAA-7D6D-A1DF-3524-23FABB53EB4E}"/>
          </ac:picMkLst>
        </pc:picChg>
      </pc:sldChg>
      <pc:sldChg chg="delSp modSp mod modNotes">
        <pc:chgData name="Mohamed Nismy" userId="504480ca-6d25-4834-8e0b-0cc50939bf23" providerId="ADAL" clId="{AA6C7895-6865-48C1-8C91-52CEA8FE7946}" dt="2024-04-30T04:07:13.738" v="468" actId="122"/>
        <pc:sldMkLst>
          <pc:docMk/>
          <pc:sldMk cId="0" sldId="280"/>
        </pc:sldMkLst>
        <pc:spChg chg="mod">
          <ac:chgData name="Mohamed Nismy" userId="504480ca-6d25-4834-8e0b-0cc50939bf23" providerId="ADAL" clId="{AA6C7895-6865-48C1-8C91-52CEA8FE7946}" dt="2024-04-30T04:07:13.738" v="468" actId="122"/>
          <ac:spMkLst>
            <pc:docMk/>
            <pc:sldMk cId="0" sldId="280"/>
            <ac:spMk id="11266" creationId="{C7FAE97E-2467-A731-695B-93983EAB8FD4}"/>
          </ac:spMkLst>
        </pc:spChg>
        <pc:spChg chg="mod">
          <ac:chgData name="Mohamed Nismy" userId="504480ca-6d25-4834-8e0b-0cc50939bf23" providerId="ADAL" clId="{AA6C7895-6865-48C1-8C91-52CEA8FE7946}" dt="2024-04-30T04:00:44.082" v="224" actId="1037"/>
          <ac:spMkLst>
            <pc:docMk/>
            <pc:sldMk cId="0" sldId="280"/>
            <ac:spMk id="11267" creationId="{5F71AA70-0E01-F38C-B46D-75D57BF8C611}"/>
          </ac:spMkLst>
        </pc:spChg>
        <pc:spChg chg="del mod">
          <ac:chgData name="Mohamed Nismy" userId="504480ca-6d25-4834-8e0b-0cc50939bf23" providerId="ADAL" clId="{AA6C7895-6865-48C1-8C91-52CEA8FE7946}" dt="2024-04-30T03:59:06.131" v="113" actId="478"/>
          <ac:spMkLst>
            <pc:docMk/>
            <pc:sldMk cId="0" sldId="280"/>
            <ac:spMk id="11268" creationId="{3E3ACA31-15A6-B9A7-E99E-42C238599BFA}"/>
          </ac:spMkLst>
        </pc:spChg>
        <pc:spChg chg="del mod">
          <ac:chgData name="Mohamed Nismy" userId="504480ca-6d25-4834-8e0b-0cc50939bf23" providerId="ADAL" clId="{AA6C7895-6865-48C1-8C91-52CEA8FE7946}" dt="2024-04-30T03:59:02.447" v="110" actId="478"/>
          <ac:spMkLst>
            <pc:docMk/>
            <pc:sldMk cId="0" sldId="280"/>
            <ac:spMk id="11269" creationId="{07E0C1CF-FC28-39F5-E39E-42A3245CDEF9}"/>
          </ac:spMkLst>
        </pc:spChg>
        <pc:spChg chg="del mod">
          <ac:chgData name="Mohamed Nismy" userId="504480ca-6d25-4834-8e0b-0cc50939bf23" providerId="ADAL" clId="{AA6C7895-6865-48C1-8C91-52CEA8FE7946}" dt="2024-04-30T03:59:03.288" v="111" actId="478"/>
          <ac:spMkLst>
            <pc:docMk/>
            <pc:sldMk cId="0" sldId="280"/>
            <ac:spMk id="11270" creationId="{D9EFAD7E-799D-6E0E-AA81-B44FF55F8B98}"/>
          </ac:spMkLst>
        </pc:spChg>
        <pc:spChg chg="del mod">
          <ac:chgData name="Mohamed Nismy" userId="504480ca-6d25-4834-8e0b-0cc50939bf23" providerId="ADAL" clId="{AA6C7895-6865-48C1-8C91-52CEA8FE7946}" dt="2024-04-30T03:59:04.321" v="112" actId="478"/>
          <ac:spMkLst>
            <pc:docMk/>
            <pc:sldMk cId="0" sldId="280"/>
            <ac:spMk id="11271" creationId="{44312AE8-FA8F-6368-1E76-A7A93CA79F10}"/>
          </ac:spMkLst>
        </pc:spChg>
        <pc:spChg chg="del mod">
          <ac:chgData name="Mohamed Nismy" userId="504480ca-6d25-4834-8e0b-0cc50939bf23" providerId="ADAL" clId="{AA6C7895-6865-48C1-8C91-52CEA8FE7946}" dt="2024-04-30T04:06:43.237" v="439" actId="478"/>
          <ac:spMkLst>
            <pc:docMk/>
            <pc:sldMk cId="0" sldId="280"/>
            <ac:spMk id="11272" creationId="{D63C2231-E641-CE11-BC3E-35A3387378B2}"/>
          </ac:spMkLst>
        </pc:spChg>
        <pc:spChg chg="del mod">
          <ac:chgData name="Mohamed Nismy" userId="504480ca-6d25-4834-8e0b-0cc50939bf23" providerId="ADAL" clId="{AA6C7895-6865-48C1-8C91-52CEA8FE7946}" dt="2024-04-30T03:59:00.604" v="109" actId="478"/>
          <ac:spMkLst>
            <pc:docMk/>
            <pc:sldMk cId="0" sldId="280"/>
            <ac:spMk id="11273" creationId="{C941951D-9CED-6737-6380-3B67CB9839B4}"/>
          </ac:spMkLst>
        </pc:spChg>
      </pc:sldChg>
      <pc:sldChg chg="addSp delSp modSp mod modNotes">
        <pc:chgData name="Mohamed Nismy" userId="504480ca-6d25-4834-8e0b-0cc50939bf23" providerId="ADAL" clId="{AA6C7895-6865-48C1-8C91-52CEA8FE7946}" dt="2024-04-30T04:07:20.507" v="469" actId="122"/>
        <pc:sldMkLst>
          <pc:docMk/>
          <pc:sldMk cId="0" sldId="282"/>
        </pc:sldMkLst>
        <pc:spChg chg="add mod">
          <ac:chgData name="Mohamed Nismy" userId="504480ca-6d25-4834-8e0b-0cc50939bf23" providerId="ADAL" clId="{AA6C7895-6865-48C1-8C91-52CEA8FE7946}" dt="2024-04-30T04:05:39.601" v="405" actId="478"/>
          <ac:spMkLst>
            <pc:docMk/>
            <pc:sldMk cId="0" sldId="282"/>
            <ac:spMk id="2" creationId="{8DBF9ACB-4145-7774-3BC7-5542843797E0}"/>
          </ac:spMkLst>
        </pc:spChg>
        <pc:spChg chg="add del mod">
          <ac:chgData name="Mohamed Nismy" userId="504480ca-6d25-4834-8e0b-0cc50939bf23" providerId="ADAL" clId="{AA6C7895-6865-48C1-8C91-52CEA8FE7946}" dt="2024-04-30T04:07:20.507" v="469" actId="122"/>
          <ac:spMkLst>
            <pc:docMk/>
            <pc:sldMk cId="0" sldId="282"/>
            <ac:spMk id="13314" creationId="{5CA47EC3-07FF-D4C7-3945-066A71AFB520}"/>
          </ac:spMkLst>
        </pc:spChg>
        <pc:spChg chg="del mod">
          <ac:chgData name="Mohamed Nismy" userId="504480ca-6d25-4834-8e0b-0cc50939bf23" providerId="ADAL" clId="{AA6C7895-6865-48C1-8C91-52CEA8FE7946}" dt="2024-04-30T03:59:31.373" v="124" actId="478"/>
          <ac:spMkLst>
            <pc:docMk/>
            <pc:sldMk cId="0" sldId="282"/>
            <ac:spMk id="13317" creationId="{0FEC3B02-B11B-30E9-03F0-C7E38CE53874}"/>
          </ac:spMkLst>
        </pc:spChg>
        <pc:spChg chg="del mod">
          <ac:chgData name="Mohamed Nismy" userId="504480ca-6d25-4834-8e0b-0cc50939bf23" providerId="ADAL" clId="{AA6C7895-6865-48C1-8C91-52CEA8FE7946}" dt="2024-04-30T03:59:33.851" v="126" actId="478"/>
          <ac:spMkLst>
            <pc:docMk/>
            <pc:sldMk cId="0" sldId="282"/>
            <ac:spMk id="13318" creationId="{D689CFA7-0F7B-E618-7631-2C0E7B082F36}"/>
          </ac:spMkLst>
        </pc:spChg>
        <pc:spChg chg="del mod">
          <ac:chgData name="Mohamed Nismy" userId="504480ca-6d25-4834-8e0b-0cc50939bf23" providerId="ADAL" clId="{AA6C7895-6865-48C1-8C91-52CEA8FE7946}" dt="2024-04-30T03:59:33.146" v="125" actId="478"/>
          <ac:spMkLst>
            <pc:docMk/>
            <pc:sldMk cId="0" sldId="282"/>
            <ac:spMk id="13319" creationId="{77BB2277-DE9A-69DF-E9F9-35377B21914F}"/>
          </ac:spMkLst>
        </pc:spChg>
        <pc:spChg chg="del mod">
          <ac:chgData name="Mohamed Nismy" userId="504480ca-6d25-4834-8e0b-0cc50939bf23" providerId="ADAL" clId="{AA6C7895-6865-48C1-8C91-52CEA8FE7946}" dt="2024-04-30T03:59:35.024" v="127" actId="478"/>
          <ac:spMkLst>
            <pc:docMk/>
            <pc:sldMk cId="0" sldId="282"/>
            <ac:spMk id="13320" creationId="{FB9029BA-AE84-2C27-6F0A-392FBD45478A}"/>
          </ac:spMkLst>
        </pc:spChg>
        <pc:spChg chg="del mod">
          <ac:chgData name="Mohamed Nismy" userId="504480ca-6d25-4834-8e0b-0cc50939bf23" providerId="ADAL" clId="{AA6C7895-6865-48C1-8C91-52CEA8FE7946}" dt="2024-04-30T04:05:38.023" v="404" actId="478"/>
          <ac:spMkLst>
            <pc:docMk/>
            <pc:sldMk cId="0" sldId="282"/>
            <ac:spMk id="13321" creationId="{FBA26A58-55AA-EDC7-5ADA-760A178F6AAB}"/>
          </ac:spMkLst>
        </pc:spChg>
        <pc:spChg chg="del mod">
          <ac:chgData name="Mohamed Nismy" userId="504480ca-6d25-4834-8e0b-0cc50939bf23" providerId="ADAL" clId="{AA6C7895-6865-48C1-8C91-52CEA8FE7946}" dt="2024-04-30T03:59:36.091" v="128" actId="478"/>
          <ac:spMkLst>
            <pc:docMk/>
            <pc:sldMk cId="0" sldId="282"/>
            <ac:spMk id="13322" creationId="{6A25C797-706C-9705-9616-060FA53999A4}"/>
          </ac:spMkLst>
        </pc:spChg>
        <pc:spChg chg="mod">
          <ac:chgData name="Mohamed Nismy" userId="504480ca-6d25-4834-8e0b-0cc50939bf23" providerId="ADAL" clId="{AA6C7895-6865-48C1-8C91-52CEA8FE7946}" dt="2024-04-30T04:06:36.129" v="438" actId="113"/>
          <ac:spMkLst>
            <pc:docMk/>
            <pc:sldMk cId="0" sldId="282"/>
            <ac:spMk id="31747" creationId="{FE51A6A5-7728-6333-87F5-B507DCF549C6}"/>
          </ac:spMkLst>
        </pc:spChg>
        <pc:picChg chg="mod">
          <ac:chgData name="Mohamed Nismy" userId="504480ca-6d25-4834-8e0b-0cc50939bf23" providerId="ADAL" clId="{AA6C7895-6865-48C1-8C91-52CEA8FE7946}" dt="2024-04-30T04:00:19.257" v="174" actId="1036"/>
          <ac:picMkLst>
            <pc:docMk/>
            <pc:sldMk cId="0" sldId="282"/>
            <ac:picMk id="13316" creationId="{21FFACAD-CE9A-CE43-D133-068E0B81B5B8}"/>
          </ac:picMkLst>
        </pc:picChg>
      </pc:sldChg>
      <pc:sldChg chg="modSp mod">
        <pc:chgData name="Mohamed Nismy" userId="504480ca-6d25-4834-8e0b-0cc50939bf23" providerId="ADAL" clId="{AA6C7895-6865-48C1-8C91-52CEA8FE7946}" dt="2024-04-30T04:07:57.490" v="483" actId="122"/>
        <pc:sldMkLst>
          <pc:docMk/>
          <pc:sldMk cId="0" sldId="283"/>
        </pc:sldMkLst>
        <pc:spChg chg="mod">
          <ac:chgData name="Mohamed Nismy" userId="504480ca-6d25-4834-8e0b-0cc50939bf23" providerId="ADAL" clId="{AA6C7895-6865-48C1-8C91-52CEA8FE7946}" dt="2024-04-30T04:07:57.490" v="483" actId="122"/>
          <ac:spMkLst>
            <pc:docMk/>
            <pc:sldMk cId="0" sldId="283"/>
            <ac:spMk id="17410" creationId="{BE2AFEA3-2168-A25A-1750-28EB14339CC5}"/>
          </ac:spMkLst>
        </pc:spChg>
        <pc:spChg chg="mod">
          <ac:chgData name="Mohamed Nismy" userId="504480ca-6d25-4834-8e0b-0cc50939bf23" providerId="ADAL" clId="{AA6C7895-6865-48C1-8C91-52CEA8FE7946}" dt="2024-04-30T03:52:25.851" v="26" actId="1076"/>
          <ac:spMkLst>
            <pc:docMk/>
            <pc:sldMk cId="0" sldId="283"/>
            <ac:spMk id="17411" creationId="{CC098915-07D7-7D9B-14BA-E99B5545F617}"/>
          </ac:spMkLst>
        </pc:spChg>
        <pc:picChg chg="mod">
          <ac:chgData name="Mohamed Nismy" userId="504480ca-6d25-4834-8e0b-0cc50939bf23" providerId="ADAL" clId="{AA6C7895-6865-48C1-8C91-52CEA8FE7946}" dt="2024-04-30T04:03:22.701" v="321" actId="14100"/>
          <ac:picMkLst>
            <pc:docMk/>
            <pc:sldMk cId="0" sldId="283"/>
            <ac:picMk id="17412" creationId="{07A8FF58-9246-8962-AADB-2330FB7B61FC}"/>
          </ac:picMkLst>
        </pc:picChg>
      </pc:sldChg>
      <pc:sldChg chg="modSp mod">
        <pc:chgData name="Mohamed Nismy" userId="504480ca-6d25-4834-8e0b-0cc50939bf23" providerId="ADAL" clId="{AA6C7895-6865-48C1-8C91-52CEA8FE7946}" dt="2024-04-30T04:03:32.893" v="324" actId="14100"/>
        <pc:sldMkLst>
          <pc:docMk/>
          <pc:sldMk cId="0" sldId="284"/>
        </pc:sldMkLst>
        <pc:spChg chg="mod">
          <ac:chgData name="Mohamed Nismy" userId="504480ca-6d25-4834-8e0b-0cc50939bf23" providerId="ADAL" clId="{AA6C7895-6865-48C1-8C91-52CEA8FE7946}" dt="2024-04-30T03:51:51.483" v="12"/>
          <ac:spMkLst>
            <pc:docMk/>
            <pc:sldMk cId="0" sldId="284"/>
            <ac:spMk id="18434" creationId="{F7273748-8E17-23DB-005D-81EE24E2494C}"/>
          </ac:spMkLst>
        </pc:spChg>
        <pc:spChg chg="mod">
          <ac:chgData name="Mohamed Nismy" userId="504480ca-6d25-4834-8e0b-0cc50939bf23" providerId="ADAL" clId="{AA6C7895-6865-48C1-8C91-52CEA8FE7946}" dt="2024-04-30T03:52:38.475" v="29" actId="1076"/>
          <ac:spMkLst>
            <pc:docMk/>
            <pc:sldMk cId="0" sldId="284"/>
            <ac:spMk id="18435" creationId="{74D1F94A-C41D-0C5F-692E-6E52B9DF9D86}"/>
          </ac:spMkLst>
        </pc:spChg>
        <pc:picChg chg="mod">
          <ac:chgData name="Mohamed Nismy" userId="504480ca-6d25-4834-8e0b-0cc50939bf23" providerId="ADAL" clId="{AA6C7895-6865-48C1-8C91-52CEA8FE7946}" dt="2024-04-30T04:03:32.893" v="324" actId="14100"/>
          <ac:picMkLst>
            <pc:docMk/>
            <pc:sldMk cId="0" sldId="284"/>
            <ac:picMk id="18436" creationId="{1BD05293-37C6-9913-F62B-F26FAE39D031}"/>
          </ac:picMkLst>
        </pc:picChg>
      </pc:sldChg>
      <pc:sldChg chg="modSp mod">
        <pc:chgData name="Mohamed Nismy" userId="504480ca-6d25-4834-8e0b-0cc50939bf23" providerId="ADAL" clId="{AA6C7895-6865-48C1-8C91-52CEA8FE7946}" dt="2024-04-30T04:08:11.089" v="484" actId="122"/>
        <pc:sldMkLst>
          <pc:docMk/>
          <pc:sldMk cId="0" sldId="285"/>
        </pc:sldMkLst>
        <pc:spChg chg="mod">
          <ac:chgData name="Mohamed Nismy" userId="504480ca-6d25-4834-8e0b-0cc50939bf23" providerId="ADAL" clId="{AA6C7895-6865-48C1-8C91-52CEA8FE7946}" dt="2024-04-30T04:08:11.089" v="484" actId="122"/>
          <ac:spMkLst>
            <pc:docMk/>
            <pc:sldMk cId="0" sldId="285"/>
            <ac:spMk id="19458" creationId="{5FE2AAB9-F5C5-DEFA-445D-7489209ECB6A}"/>
          </ac:spMkLst>
        </pc:spChg>
        <pc:spChg chg="mod">
          <ac:chgData name="Mohamed Nismy" userId="504480ca-6d25-4834-8e0b-0cc50939bf23" providerId="ADAL" clId="{AA6C7895-6865-48C1-8C91-52CEA8FE7946}" dt="2024-04-30T03:53:57.708" v="31" actId="1076"/>
          <ac:spMkLst>
            <pc:docMk/>
            <pc:sldMk cId="0" sldId="285"/>
            <ac:spMk id="19459" creationId="{2EA7A077-C85D-AACD-1C73-7B1B1895D24B}"/>
          </ac:spMkLst>
        </pc:spChg>
        <pc:picChg chg="mod">
          <ac:chgData name="Mohamed Nismy" userId="504480ca-6d25-4834-8e0b-0cc50939bf23" providerId="ADAL" clId="{AA6C7895-6865-48C1-8C91-52CEA8FE7946}" dt="2024-04-30T03:54:05.429" v="34" actId="14100"/>
          <ac:picMkLst>
            <pc:docMk/>
            <pc:sldMk cId="0" sldId="285"/>
            <ac:picMk id="19460" creationId="{6CB61BC5-276E-0378-C193-056129E485EF}"/>
          </ac:picMkLst>
        </pc:picChg>
      </pc:sldChg>
      <pc:sldChg chg="modSp mod">
        <pc:chgData name="Mohamed Nismy" userId="504480ca-6d25-4834-8e0b-0cc50939bf23" providerId="ADAL" clId="{AA6C7895-6865-48C1-8C91-52CEA8FE7946}" dt="2024-04-30T04:13:00.993" v="557" actId="27636"/>
        <pc:sldMkLst>
          <pc:docMk/>
          <pc:sldMk cId="0" sldId="286"/>
        </pc:sldMkLst>
        <pc:spChg chg="mod">
          <ac:chgData name="Mohamed Nismy" userId="504480ca-6d25-4834-8e0b-0cc50939bf23" providerId="ADAL" clId="{AA6C7895-6865-48C1-8C91-52CEA8FE7946}" dt="2024-04-30T04:08:18.371" v="485" actId="122"/>
          <ac:spMkLst>
            <pc:docMk/>
            <pc:sldMk cId="0" sldId="286"/>
            <ac:spMk id="20482" creationId="{83BDBE84-71DD-5F68-AE0C-925B04217EB8}"/>
          </ac:spMkLst>
        </pc:spChg>
        <pc:spChg chg="mod">
          <ac:chgData name="Mohamed Nismy" userId="504480ca-6d25-4834-8e0b-0cc50939bf23" providerId="ADAL" clId="{AA6C7895-6865-48C1-8C91-52CEA8FE7946}" dt="2024-04-30T04:13:00.993" v="557" actId="27636"/>
          <ac:spMkLst>
            <pc:docMk/>
            <pc:sldMk cId="0" sldId="286"/>
            <ac:spMk id="20483" creationId="{2952B77F-2FD6-EBB6-83CD-9582F9FC5BA4}"/>
          </ac:spMkLst>
        </pc:spChg>
        <pc:picChg chg="mod">
          <ac:chgData name="Mohamed Nismy" userId="504480ca-6d25-4834-8e0b-0cc50939bf23" providerId="ADAL" clId="{AA6C7895-6865-48C1-8C91-52CEA8FE7946}" dt="2024-04-30T04:12:57.061" v="555" actId="1036"/>
          <ac:picMkLst>
            <pc:docMk/>
            <pc:sldMk cId="0" sldId="286"/>
            <ac:picMk id="20484" creationId="{06492DE4-28AA-ECB6-EFE1-F5DED929A79E}"/>
          </ac:picMkLst>
        </pc:picChg>
      </pc:sldChg>
      <pc:sldMasterChg chg="modSp modSldLayout">
        <pc:chgData name="Mohamed Nismy" userId="504480ca-6d25-4834-8e0b-0cc50939bf23" providerId="ADAL" clId="{AA6C7895-6865-48C1-8C91-52CEA8FE7946}" dt="2024-04-30T03:50:22.861" v="11"/>
        <pc:sldMasterMkLst>
          <pc:docMk/>
          <pc:sldMasterMk cId="0" sldId="2147483648"/>
        </pc:sldMasterMkLst>
        <pc:spChg chg="mod">
          <ac:chgData name="Mohamed Nismy" userId="504480ca-6d25-4834-8e0b-0cc50939bf23" providerId="ADAL" clId="{AA6C7895-6865-48C1-8C91-52CEA8FE7946}" dt="2024-04-30T03:50:22.861" v="11"/>
          <ac:spMkLst>
            <pc:docMk/>
            <pc:sldMasterMk cId="0" sldId="2147483648"/>
            <ac:spMk id="1026" creationId="{7A855D2B-477A-9D24-95CE-6B42293A8BBB}"/>
          </ac:spMkLst>
        </pc:spChg>
        <pc:spChg chg="mod">
          <ac:chgData name="Mohamed Nismy" userId="504480ca-6d25-4834-8e0b-0cc50939bf23" providerId="ADAL" clId="{AA6C7895-6865-48C1-8C91-52CEA8FE7946}" dt="2024-04-30T03:50:22.861" v="11"/>
          <ac:spMkLst>
            <pc:docMk/>
            <pc:sldMasterMk cId="0" sldId="2147483648"/>
            <ac:spMk id="1027" creationId="{139AEA79-E432-433C-9C69-04697EC18E76}"/>
          </ac:spMkLst>
        </pc:spChg>
        <pc:spChg chg="mod">
          <ac:chgData name="Mohamed Nismy" userId="504480ca-6d25-4834-8e0b-0cc50939bf23" providerId="ADAL" clId="{AA6C7895-6865-48C1-8C91-52CEA8FE7946}" dt="2024-04-30T03:50:22.861" v="11"/>
          <ac:spMkLst>
            <pc:docMk/>
            <pc:sldMasterMk cId="0" sldId="2147483648"/>
            <ac:spMk id="1028" creationId="{A7C6D4D5-0450-03A5-9BA6-3B856D657BB5}"/>
          </ac:spMkLst>
        </pc:spChg>
        <pc:spChg chg="mod">
          <ac:chgData name="Mohamed Nismy" userId="504480ca-6d25-4834-8e0b-0cc50939bf23" providerId="ADAL" clId="{AA6C7895-6865-48C1-8C91-52CEA8FE7946}" dt="2024-04-30T03:50:22.861" v="11"/>
          <ac:spMkLst>
            <pc:docMk/>
            <pc:sldMasterMk cId="0" sldId="2147483648"/>
            <ac:spMk id="1029" creationId="{C1FD1BDF-74EB-12D3-7844-72DDEC9774F0}"/>
          </ac:spMkLst>
        </pc:spChg>
        <pc:spChg chg="mod">
          <ac:chgData name="Mohamed Nismy" userId="504480ca-6d25-4834-8e0b-0cc50939bf23" providerId="ADAL" clId="{AA6C7895-6865-48C1-8C91-52CEA8FE7946}" dt="2024-04-30T03:50:22.861" v="11"/>
          <ac:spMkLst>
            <pc:docMk/>
            <pc:sldMasterMk cId="0" sldId="2147483648"/>
            <ac:spMk id="1030" creationId="{FA0E109F-C21A-84D9-DF2D-55004A1E656A}"/>
          </ac:spMkLst>
        </pc:spChg>
        <pc:sldLayoutChg chg="modSp">
          <pc:chgData name="Mohamed Nismy" userId="504480ca-6d25-4834-8e0b-0cc50939bf23" providerId="ADAL" clId="{AA6C7895-6865-48C1-8C91-52CEA8FE7946}" dt="2024-04-30T03:50:22.861" v="11"/>
          <pc:sldLayoutMkLst>
            <pc:docMk/>
            <pc:sldMasterMk cId="0" sldId="2147483648"/>
            <pc:sldLayoutMk cId="1626049946" sldId="2147483649"/>
          </pc:sldLayoutMkLst>
          <pc:spChg chg="mod">
            <ac:chgData name="Mohamed Nismy" userId="504480ca-6d25-4834-8e0b-0cc50939bf23" providerId="ADAL" clId="{AA6C7895-6865-48C1-8C91-52CEA8FE7946}" dt="2024-04-30T03:50:22.861" v="11"/>
            <ac:spMkLst>
              <pc:docMk/>
              <pc:sldMasterMk cId="0" sldId="2147483648"/>
              <pc:sldLayoutMk cId="1626049946" sldId="2147483649"/>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1626049946" sldId="2147483649"/>
              <ac:spMk id="3"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1256374148" sldId="2147483651"/>
          </pc:sldLayoutMkLst>
          <pc:spChg chg="mod">
            <ac:chgData name="Mohamed Nismy" userId="504480ca-6d25-4834-8e0b-0cc50939bf23" providerId="ADAL" clId="{AA6C7895-6865-48C1-8C91-52CEA8FE7946}" dt="2024-04-30T03:50:22.861" v="11"/>
            <ac:spMkLst>
              <pc:docMk/>
              <pc:sldMasterMk cId="0" sldId="2147483648"/>
              <pc:sldLayoutMk cId="1256374148" sldId="2147483651"/>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1256374148" sldId="2147483651"/>
              <ac:spMk id="3"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3144000178" sldId="2147483652"/>
          </pc:sldLayoutMkLst>
          <pc:spChg chg="mod">
            <ac:chgData name="Mohamed Nismy" userId="504480ca-6d25-4834-8e0b-0cc50939bf23" providerId="ADAL" clId="{AA6C7895-6865-48C1-8C91-52CEA8FE7946}" dt="2024-04-30T03:50:22.861" v="11"/>
            <ac:spMkLst>
              <pc:docMk/>
              <pc:sldMasterMk cId="0" sldId="2147483648"/>
              <pc:sldLayoutMk cId="3144000178" sldId="2147483652"/>
              <ac:spMk id="3"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3144000178" sldId="2147483652"/>
              <ac:spMk id="4"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462243769" sldId="2147483653"/>
          </pc:sldLayoutMkLst>
          <pc:spChg chg="mod">
            <ac:chgData name="Mohamed Nismy" userId="504480ca-6d25-4834-8e0b-0cc50939bf23" providerId="ADAL" clId="{AA6C7895-6865-48C1-8C91-52CEA8FE7946}" dt="2024-04-30T03:50:22.861" v="11"/>
            <ac:spMkLst>
              <pc:docMk/>
              <pc:sldMasterMk cId="0" sldId="2147483648"/>
              <pc:sldLayoutMk cId="462243769" sldId="2147483653"/>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462243769" sldId="2147483653"/>
              <ac:spMk id="3"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462243769" sldId="2147483653"/>
              <ac:spMk id="4"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462243769" sldId="2147483653"/>
              <ac:spMk id="5"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462243769" sldId="2147483653"/>
              <ac:spMk id="6"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1403547338" sldId="2147483656"/>
          </pc:sldLayoutMkLst>
          <pc:spChg chg="mod">
            <ac:chgData name="Mohamed Nismy" userId="504480ca-6d25-4834-8e0b-0cc50939bf23" providerId="ADAL" clId="{AA6C7895-6865-48C1-8C91-52CEA8FE7946}" dt="2024-04-30T03:50:22.861" v="11"/>
            <ac:spMkLst>
              <pc:docMk/>
              <pc:sldMasterMk cId="0" sldId="2147483648"/>
              <pc:sldLayoutMk cId="1403547338" sldId="2147483656"/>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1403547338" sldId="2147483656"/>
              <ac:spMk id="3"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1403547338" sldId="2147483656"/>
              <ac:spMk id="4"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3942889821" sldId="2147483657"/>
          </pc:sldLayoutMkLst>
          <pc:spChg chg="mod">
            <ac:chgData name="Mohamed Nismy" userId="504480ca-6d25-4834-8e0b-0cc50939bf23" providerId="ADAL" clId="{AA6C7895-6865-48C1-8C91-52CEA8FE7946}" dt="2024-04-30T03:50:22.861" v="11"/>
            <ac:spMkLst>
              <pc:docMk/>
              <pc:sldMasterMk cId="0" sldId="2147483648"/>
              <pc:sldLayoutMk cId="3942889821" sldId="2147483657"/>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3942889821" sldId="2147483657"/>
              <ac:spMk id="3"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3942889821" sldId="2147483657"/>
              <ac:spMk id="4"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320455096" sldId="2147483659"/>
          </pc:sldLayoutMkLst>
          <pc:spChg chg="mod">
            <ac:chgData name="Mohamed Nismy" userId="504480ca-6d25-4834-8e0b-0cc50939bf23" providerId="ADAL" clId="{AA6C7895-6865-48C1-8C91-52CEA8FE7946}" dt="2024-04-30T03:50:22.861" v="11"/>
            <ac:spMkLst>
              <pc:docMk/>
              <pc:sldMasterMk cId="0" sldId="2147483648"/>
              <pc:sldLayoutMk cId="320455096" sldId="2147483659"/>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320455096" sldId="2147483659"/>
              <ac:spMk id="3"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1448007213" sldId="2147483660"/>
          </pc:sldLayoutMkLst>
          <pc:spChg chg="mod">
            <ac:chgData name="Mohamed Nismy" userId="504480ca-6d25-4834-8e0b-0cc50939bf23" providerId="ADAL" clId="{AA6C7895-6865-48C1-8C91-52CEA8FE7946}" dt="2024-04-30T03:50:22.861" v="11"/>
            <ac:spMkLst>
              <pc:docMk/>
              <pc:sldMasterMk cId="0" sldId="2147483648"/>
              <pc:sldLayoutMk cId="1448007213" sldId="2147483660"/>
              <ac:spMk id="2" creationId="{00000000-0000-0000-0000-000000000000}"/>
            </ac:spMkLst>
          </pc:spChg>
        </pc:sldLayoutChg>
        <pc:sldLayoutChg chg="modSp">
          <pc:chgData name="Mohamed Nismy" userId="504480ca-6d25-4834-8e0b-0cc50939bf23" providerId="ADAL" clId="{AA6C7895-6865-48C1-8C91-52CEA8FE7946}" dt="2024-04-30T03:50:22.861" v="11"/>
          <pc:sldLayoutMkLst>
            <pc:docMk/>
            <pc:sldMasterMk cId="0" sldId="2147483648"/>
            <pc:sldLayoutMk cId="846632937" sldId="2147483661"/>
          </pc:sldLayoutMkLst>
          <pc:spChg chg="mod">
            <ac:chgData name="Mohamed Nismy" userId="504480ca-6d25-4834-8e0b-0cc50939bf23" providerId="ADAL" clId="{AA6C7895-6865-48C1-8C91-52CEA8FE7946}" dt="2024-04-30T03:50:22.861" v="11"/>
            <ac:spMkLst>
              <pc:docMk/>
              <pc:sldMasterMk cId="0" sldId="2147483648"/>
              <pc:sldLayoutMk cId="846632937" sldId="2147483661"/>
              <ac:spMk id="2"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846632937" sldId="2147483661"/>
              <ac:spMk id="3" creationId="{00000000-0000-0000-0000-000000000000}"/>
            </ac:spMkLst>
          </pc:spChg>
          <pc:spChg chg="mod">
            <ac:chgData name="Mohamed Nismy" userId="504480ca-6d25-4834-8e0b-0cc50939bf23" providerId="ADAL" clId="{AA6C7895-6865-48C1-8C91-52CEA8FE7946}" dt="2024-04-30T03:50:22.861" v="11"/>
            <ac:spMkLst>
              <pc:docMk/>
              <pc:sldMasterMk cId="0" sldId="2147483648"/>
              <pc:sldLayoutMk cId="846632937" sldId="2147483661"/>
              <ac:spMk id="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3C7A28-FB70-5EC1-7F07-F783732D157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a:extLst>
              <a:ext uri="{FF2B5EF4-FFF2-40B4-BE49-F238E27FC236}">
                <a16:creationId xmlns:a16="http://schemas.microsoft.com/office/drawing/2014/main" id="{6A5610E0-2F27-3755-7F48-31A588E60C50}"/>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67733B72-EF23-2EC5-797C-C66F4B1CF8A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5A358ED9-F844-DFFB-F7D7-6206D6B70503}"/>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33C0B8DF-AC12-1ABB-B9FE-7B209BBA6B4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a:extLst>
              <a:ext uri="{FF2B5EF4-FFF2-40B4-BE49-F238E27FC236}">
                <a16:creationId xmlns:a16="http://schemas.microsoft.com/office/drawing/2014/main" id="{44DE8310-9ADC-7DE2-2220-B3C5268271B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427E98B-3A25-48DC-A9D7-015C88AD4F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F0D19D4D-ACFC-9DAA-DD74-3FA8D69F56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A8B0DC-20A2-4099-A62A-4DB64EA72B62}" type="slidenum">
              <a:rPr lang="en-US" altLang="en-US"/>
              <a:pPr/>
              <a:t>1</a:t>
            </a:fld>
            <a:endParaRPr lang="en-US" altLang="en-US"/>
          </a:p>
        </p:txBody>
      </p:sp>
      <p:sp>
        <p:nvSpPr>
          <p:cNvPr id="4099" name="Rectangle 2">
            <a:extLst>
              <a:ext uri="{FF2B5EF4-FFF2-40B4-BE49-F238E27FC236}">
                <a16:creationId xmlns:a16="http://schemas.microsoft.com/office/drawing/2014/main" id="{EA9F7D26-5404-DBF5-1766-D386FEE3EDCF}"/>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4100" name="Rectangle 3">
            <a:extLst>
              <a:ext uri="{FF2B5EF4-FFF2-40B4-BE49-F238E27FC236}">
                <a16:creationId xmlns:a16="http://schemas.microsoft.com/office/drawing/2014/main" id="{486E84B4-4C0E-FB90-5DFC-0887A2511E29}"/>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7CB0A7D-340D-9BA3-D4ED-705AE48270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541D23-EF74-4BC3-ACB3-C5CD9FFA1550}" type="slidenum">
              <a:rPr lang="en-US" altLang="en-US"/>
              <a:pPr/>
              <a:t>14</a:t>
            </a:fld>
            <a:endParaRPr lang="en-US" altLang="en-US"/>
          </a:p>
        </p:txBody>
      </p:sp>
      <p:sp>
        <p:nvSpPr>
          <p:cNvPr id="28675" name="Rectangle 2">
            <a:extLst>
              <a:ext uri="{FF2B5EF4-FFF2-40B4-BE49-F238E27FC236}">
                <a16:creationId xmlns:a16="http://schemas.microsoft.com/office/drawing/2014/main" id="{64639C87-E31E-6311-1A6A-3710BDB428DC}"/>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8676" name="Rectangle 3">
            <a:extLst>
              <a:ext uri="{FF2B5EF4-FFF2-40B4-BE49-F238E27FC236}">
                <a16:creationId xmlns:a16="http://schemas.microsoft.com/office/drawing/2014/main" id="{3B435475-CD8B-7AB2-8B65-2EA485CDD13D}"/>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941633F-D969-62D0-F606-329C6AC470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9BF626-8D79-46F7-A29C-7694B71FB6FF}" type="slidenum">
              <a:rPr lang="en-US" altLang="en-US"/>
              <a:pPr/>
              <a:t>15</a:t>
            </a:fld>
            <a:endParaRPr lang="en-US" altLang="en-US"/>
          </a:p>
        </p:txBody>
      </p:sp>
      <p:sp>
        <p:nvSpPr>
          <p:cNvPr id="30723" name="Rectangle 2">
            <a:extLst>
              <a:ext uri="{FF2B5EF4-FFF2-40B4-BE49-F238E27FC236}">
                <a16:creationId xmlns:a16="http://schemas.microsoft.com/office/drawing/2014/main" id="{579DACDD-EF76-F2F0-3919-90C1C02B79FC}"/>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30724" name="Rectangle 3">
            <a:extLst>
              <a:ext uri="{FF2B5EF4-FFF2-40B4-BE49-F238E27FC236}">
                <a16:creationId xmlns:a16="http://schemas.microsoft.com/office/drawing/2014/main" id="{A2DBAA0C-7020-AB16-05A0-0A19FDD10DCD}"/>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0CF6D8E-3DC0-95F5-13DB-813CAFE969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EAF636-0407-4728-913E-56E3A78115F0}" type="slidenum">
              <a:rPr lang="en-US" altLang="en-US"/>
              <a:pPr/>
              <a:t>16</a:t>
            </a:fld>
            <a:endParaRPr lang="en-US" altLang="en-US"/>
          </a:p>
        </p:txBody>
      </p:sp>
      <p:sp>
        <p:nvSpPr>
          <p:cNvPr id="32771" name="Rectangle 2">
            <a:extLst>
              <a:ext uri="{FF2B5EF4-FFF2-40B4-BE49-F238E27FC236}">
                <a16:creationId xmlns:a16="http://schemas.microsoft.com/office/drawing/2014/main" id="{561FAC3D-6821-9703-C11C-F394D1667E3E}"/>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32772" name="Rectangle 3">
            <a:extLst>
              <a:ext uri="{FF2B5EF4-FFF2-40B4-BE49-F238E27FC236}">
                <a16:creationId xmlns:a16="http://schemas.microsoft.com/office/drawing/2014/main" id="{927D7962-C933-F6E7-AEB6-6CC480DD0F20}"/>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4C182753-A338-B097-33AF-C21A4E69BE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9EC28E-6869-4868-A2A0-6820F8C11868}" type="slidenum">
              <a:rPr lang="en-US" altLang="en-US"/>
              <a:pPr/>
              <a:t>17</a:t>
            </a:fld>
            <a:endParaRPr lang="en-US" altLang="en-US"/>
          </a:p>
        </p:txBody>
      </p:sp>
      <p:sp>
        <p:nvSpPr>
          <p:cNvPr id="34819" name="Rectangle 2">
            <a:extLst>
              <a:ext uri="{FF2B5EF4-FFF2-40B4-BE49-F238E27FC236}">
                <a16:creationId xmlns:a16="http://schemas.microsoft.com/office/drawing/2014/main" id="{94F02C07-CF81-8FCA-DA91-4A7037980924}"/>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34820" name="Rectangle 3">
            <a:extLst>
              <a:ext uri="{FF2B5EF4-FFF2-40B4-BE49-F238E27FC236}">
                <a16:creationId xmlns:a16="http://schemas.microsoft.com/office/drawing/2014/main" id="{7804332F-5835-8121-CBAE-489720541BCB}"/>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3F3A720-0502-6FA3-5B2D-AD3C024D9A7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04BF0C-8871-4921-B01A-7F1E136A239C}" type="slidenum">
              <a:rPr lang="en-US" altLang="en-US"/>
              <a:pPr/>
              <a:t>18</a:t>
            </a:fld>
            <a:endParaRPr lang="en-US" altLang="en-US"/>
          </a:p>
        </p:txBody>
      </p:sp>
      <p:sp>
        <p:nvSpPr>
          <p:cNvPr id="36867" name="Rectangle 2">
            <a:extLst>
              <a:ext uri="{FF2B5EF4-FFF2-40B4-BE49-F238E27FC236}">
                <a16:creationId xmlns:a16="http://schemas.microsoft.com/office/drawing/2014/main" id="{C46E3182-4EFB-47C5-C5FD-B019A6960A23}"/>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36868" name="Rectangle 3">
            <a:extLst>
              <a:ext uri="{FF2B5EF4-FFF2-40B4-BE49-F238E27FC236}">
                <a16:creationId xmlns:a16="http://schemas.microsoft.com/office/drawing/2014/main" id="{94E893E6-F882-F737-07D7-5E36FA0D0893}"/>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253C388-B30D-5AC7-CA9A-D88FDF1342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F7E527-823D-4465-BB6C-DD46D2CF1559}" type="slidenum">
              <a:rPr lang="en-US" altLang="en-US"/>
              <a:pPr/>
              <a:t>19</a:t>
            </a:fld>
            <a:endParaRPr lang="en-US" altLang="en-US"/>
          </a:p>
        </p:txBody>
      </p:sp>
      <p:sp>
        <p:nvSpPr>
          <p:cNvPr id="38915" name="Rectangle 2">
            <a:extLst>
              <a:ext uri="{FF2B5EF4-FFF2-40B4-BE49-F238E27FC236}">
                <a16:creationId xmlns:a16="http://schemas.microsoft.com/office/drawing/2014/main" id="{EAB15923-9370-B9E0-4304-39B0D2E43CC6}"/>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38916" name="Rectangle 3">
            <a:extLst>
              <a:ext uri="{FF2B5EF4-FFF2-40B4-BE49-F238E27FC236}">
                <a16:creationId xmlns:a16="http://schemas.microsoft.com/office/drawing/2014/main" id="{CAC7DA29-B4D4-A25E-4C6D-42B04FEA0773}"/>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47A7546-3E3C-BFDD-A67D-E1F969FAF3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7E3C9B-A5ED-4F56-B9B9-489436CEA06B}" type="slidenum">
              <a:rPr lang="en-US" altLang="en-US"/>
              <a:pPr/>
              <a:t>20</a:t>
            </a:fld>
            <a:endParaRPr lang="en-US" altLang="en-US"/>
          </a:p>
        </p:txBody>
      </p:sp>
      <p:sp>
        <p:nvSpPr>
          <p:cNvPr id="40963" name="Rectangle 2">
            <a:extLst>
              <a:ext uri="{FF2B5EF4-FFF2-40B4-BE49-F238E27FC236}">
                <a16:creationId xmlns:a16="http://schemas.microsoft.com/office/drawing/2014/main" id="{8264249C-8B57-AC99-27C3-787571D4E069}"/>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40964" name="Rectangle 3">
            <a:extLst>
              <a:ext uri="{FF2B5EF4-FFF2-40B4-BE49-F238E27FC236}">
                <a16:creationId xmlns:a16="http://schemas.microsoft.com/office/drawing/2014/main" id="{15875435-8D41-F983-8DA0-4A298BCAAE37}"/>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39F346FA-19C4-5D68-9D3A-3C63B5ED16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CE7054-C57E-4D72-B49E-4D857B7D0907}" type="slidenum">
              <a:rPr lang="en-US" altLang="en-US"/>
              <a:pPr/>
              <a:t>21</a:t>
            </a:fld>
            <a:endParaRPr lang="en-US" altLang="en-US"/>
          </a:p>
        </p:txBody>
      </p:sp>
      <p:sp>
        <p:nvSpPr>
          <p:cNvPr id="43011" name="Rectangle 2">
            <a:extLst>
              <a:ext uri="{FF2B5EF4-FFF2-40B4-BE49-F238E27FC236}">
                <a16:creationId xmlns:a16="http://schemas.microsoft.com/office/drawing/2014/main" id="{F6938F48-A4D1-CEF3-5CBC-260964558560}"/>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43012" name="Rectangle 3">
            <a:extLst>
              <a:ext uri="{FF2B5EF4-FFF2-40B4-BE49-F238E27FC236}">
                <a16:creationId xmlns:a16="http://schemas.microsoft.com/office/drawing/2014/main" id="{445C6125-3189-270E-1954-693F9C55EF60}"/>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F50AECD-A61A-E224-9C59-9F53662B0E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03735A-7E78-487D-8D6B-0D8664F444BA}" type="slidenum">
              <a:rPr lang="en-US" altLang="en-US"/>
              <a:pPr/>
              <a:t>22</a:t>
            </a:fld>
            <a:endParaRPr lang="en-US" altLang="en-US"/>
          </a:p>
        </p:txBody>
      </p:sp>
      <p:sp>
        <p:nvSpPr>
          <p:cNvPr id="45059" name="Rectangle 2">
            <a:extLst>
              <a:ext uri="{FF2B5EF4-FFF2-40B4-BE49-F238E27FC236}">
                <a16:creationId xmlns:a16="http://schemas.microsoft.com/office/drawing/2014/main" id="{FB448494-FDC7-1094-0012-7810080F7388}"/>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45060" name="Rectangle 3">
            <a:extLst>
              <a:ext uri="{FF2B5EF4-FFF2-40B4-BE49-F238E27FC236}">
                <a16:creationId xmlns:a16="http://schemas.microsoft.com/office/drawing/2014/main" id="{34BE7438-9CA8-EF32-A84F-91B3067D914F}"/>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FA1A212-04E8-C7B7-7D7A-A029085258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2FAA59-84DA-4762-AB53-5556F72A52B9}" type="slidenum">
              <a:rPr lang="en-US" altLang="en-US"/>
              <a:pPr/>
              <a:t>2</a:t>
            </a:fld>
            <a:endParaRPr lang="en-US" altLang="en-US"/>
          </a:p>
        </p:txBody>
      </p:sp>
      <p:sp>
        <p:nvSpPr>
          <p:cNvPr id="8195" name="Rectangle 2">
            <a:extLst>
              <a:ext uri="{FF2B5EF4-FFF2-40B4-BE49-F238E27FC236}">
                <a16:creationId xmlns:a16="http://schemas.microsoft.com/office/drawing/2014/main" id="{C9302474-A110-D297-8A38-B7D99EB2B712}"/>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8196" name="Rectangle 3">
            <a:extLst>
              <a:ext uri="{FF2B5EF4-FFF2-40B4-BE49-F238E27FC236}">
                <a16:creationId xmlns:a16="http://schemas.microsoft.com/office/drawing/2014/main" id="{B6D3F850-BF53-A0C6-D124-EAC0F862C19F}"/>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C12B91F-402D-779F-089C-D08FB0ABB2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8FA99F-8568-4C40-B4ED-13B86A7F6088}" type="slidenum">
              <a:rPr lang="en-US" altLang="en-US"/>
              <a:pPr/>
              <a:t>3</a:t>
            </a:fld>
            <a:endParaRPr lang="en-US" altLang="en-US"/>
          </a:p>
        </p:txBody>
      </p:sp>
      <p:sp>
        <p:nvSpPr>
          <p:cNvPr id="10243" name="Rectangle 2">
            <a:extLst>
              <a:ext uri="{FF2B5EF4-FFF2-40B4-BE49-F238E27FC236}">
                <a16:creationId xmlns:a16="http://schemas.microsoft.com/office/drawing/2014/main" id="{4F391EE1-BFA7-E952-1015-0B9C1205FD36}"/>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10244" name="Rectangle 3">
            <a:extLst>
              <a:ext uri="{FF2B5EF4-FFF2-40B4-BE49-F238E27FC236}">
                <a16:creationId xmlns:a16="http://schemas.microsoft.com/office/drawing/2014/main" id="{EAFE08A4-CB14-FBE0-3FED-D9F3DAFDE7C9}"/>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3AC0990-DCA6-3669-D7AE-F88DBFA55FA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76C5D5-A5FA-49B8-B062-9A9466D850F9}" type="slidenum">
              <a:rPr lang="en-US" altLang="en-US"/>
              <a:pPr/>
              <a:t>4</a:t>
            </a:fld>
            <a:endParaRPr lang="en-US" altLang="en-US"/>
          </a:p>
        </p:txBody>
      </p:sp>
      <p:sp>
        <p:nvSpPr>
          <p:cNvPr id="12291" name="Rectangle 2">
            <a:extLst>
              <a:ext uri="{FF2B5EF4-FFF2-40B4-BE49-F238E27FC236}">
                <a16:creationId xmlns:a16="http://schemas.microsoft.com/office/drawing/2014/main" id="{5524A193-35D4-521E-96AC-5C80BD44344A}"/>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12292" name="Rectangle 3">
            <a:extLst>
              <a:ext uri="{FF2B5EF4-FFF2-40B4-BE49-F238E27FC236}">
                <a16:creationId xmlns:a16="http://schemas.microsoft.com/office/drawing/2014/main" id="{4B751A64-DA21-ED52-A61D-4F1788EEBF52}"/>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3A46158F-D47D-5A14-02BB-2F443C473E9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EF55C2-319A-42EB-81DA-2BF45EAA9808}" type="slidenum">
              <a:rPr lang="en-US" altLang="en-US"/>
              <a:pPr/>
              <a:t>5</a:t>
            </a:fld>
            <a:endParaRPr lang="en-US" altLang="en-US"/>
          </a:p>
        </p:txBody>
      </p:sp>
      <p:sp>
        <p:nvSpPr>
          <p:cNvPr id="14339" name="Rectangle 2">
            <a:extLst>
              <a:ext uri="{FF2B5EF4-FFF2-40B4-BE49-F238E27FC236}">
                <a16:creationId xmlns:a16="http://schemas.microsoft.com/office/drawing/2014/main" id="{4034C5D0-22B4-569C-687F-F43A2B5F3C74}"/>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14340" name="Rectangle 3">
            <a:extLst>
              <a:ext uri="{FF2B5EF4-FFF2-40B4-BE49-F238E27FC236}">
                <a16:creationId xmlns:a16="http://schemas.microsoft.com/office/drawing/2014/main" id="{514C7A0D-BB01-CE59-D5E6-B974AF37DDCE}"/>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6E898FC-FAFB-ECAC-7901-5254422C2E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64C892-637A-4576-A1AA-9B4D21C872A8}" type="slidenum">
              <a:rPr lang="en-US" altLang="en-US"/>
              <a:pPr/>
              <a:t>6</a:t>
            </a:fld>
            <a:endParaRPr lang="en-US" altLang="en-US"/>
          </a:p>
        </p:txBody>
      </p:sp>
      <p:sp>
        <p:nvSpPr>
          <p:cNvPr id="16387" name="Rectangle 2">
            <a:extLst>
              <a:ext uri="{FF2B5EF4-FFF2-40B4-BE49-F238E27FC236}">
                <a16:creationId xmlns:a16="http://schemas.microsoft.com/office/drawing/2014/main" id="{021EE3FC-FBF3-728B-AD71-DAB043AAB50B}"/>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16388" name="Rectangle 3">
            <a:extLst>
              <a:ext uri="{FF2B5EF4-FFF2-40B4-BE49-F238E27FC236}">
                <a16:creationId xmlns:a16="http://schemas.microsoft.com/office/drawing/2014/main" id="{9FDE7E8B-61D9-275D-A62E-3B0AF1C92820}"/>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81F387B-6429-22E6-4EA6-13C3F55386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DE1E-4A3A-4EB8-84B3-93914E8928C6}" type="slidenum">
              <a:rPr lang="en-US" altLang="en-US"/>
              <a:pPr/>
              <a:t>11</a:t>
            </a:fld>
            <a:endParaRPr lang="en-US" altLang="en-US"/>
          </a:p>
        </p:txBody>
      </p:sp>
      <p:sp>
        <p:nvSpPr>
          <p:cNvPr id="22531" name="Rectangle 2">
            <a:extLst>
              <a:ext uri="{FF2B5EF4-FFF2-40B4-BE49-F238E27FC236}">
                <a16:creationId xmlns:a16="http://schemas.microsoft.com/office/drawing/2014/main" id="{AAE83977-50ED-2E8F-DCD6-5F3538D8119D}"/>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2532" name="Rectangle 3">
            <a:extLst>
              <a:ext uri="{FF2B5EF4-FFF2-40B4-BE49-F238E27FC236}">
                <a16:creationId xmlns:a16="http://schemas.microsoft.com/office/drawing/2014/main" id="{FF413809-3366-341E-0D77-4E839459D532}"/>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E72B8CC-C7C6-6EF7-61D5-EB40C697AC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6725C2-CDEA-4902-8627-343EBAE68E1A}" type="slidenum">
              <a:rPr lang="en-US" altLang="en-US"/>
              <a:pPr/>
              <a:t>12</a:t>
            </a:fld>
            <a:endParaRPr lang="en-US" altLang="en-US"/>
          </a:p>
        </p:txBody>
      </p:sp>
      <p:sp>
        <p:nvSpPr>
          <p:cNvPr id="24579" name="Rectangle 2">
            <a:extLst>
              <a:ext uri="{FF2B5EF4-FFF2-40B4-BE49-F238E27FC236}">
                <a16:creationId xmlns:a16="http://schemas.microsoft.com/office/drawing/2014/main" id="{8F54816C-5B17-9517-C68D-1CE9C49867ED}"/>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4580" name="Rectangle 3">
            <a:extLst>
              <a:ext uri="{FF2B5EF4-FFF2-40B4-BE49-F238E27FC236}">
                <a16:creationId xmlns:a16="http://schemas.microsoft.com/office/drawing/2014/main" id="{5A9C1435-2EDC-C97F-7AAA-EBAE1C4C31BC}"/>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D1796EB-70E3-42D0-6500-5A461CBC97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B26C60-560B-489D-AEB9-2CA63E2AA3B9}" type="slidenum">
              <a:rPr lang="en-US" altLang="en-US"/>
              <a:pPr/>
              <a:t>13</a:t>
            </a:fld>
            <a:endParaRPr lang="en-US" altLang="en-US"/>
          </a:p>
        </p:txBody>
      </p:sp>
      <p:sp>
        <p:nvSpPr>
          <p:cNvPr id="26627" name="Rectangle 2">
            <a:extLst>
              <a:ext uri="{FF2B5EF4-FFF2-40B4-BE49-F238E27FC236}">
                <a16:creationId xmlns:a16="http://schemas.microsoft.com/office/drawing/2014/main" id="{7B3230E0-5808-93B7-F197-BF0CD90DD27D}"/>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6628" name="Rectangle 3">
            <a:extLst>
              <a:ext uri="{FF2B5EF4-FFF2-40B4-BE49-F238E27FC236}">
                <a16:creationId xmlns:a16="http://schemas.microsoft.com/office/drawing/2014/main" id="{E3DC6189-0F7F-D370-D62A-1AB07B3FF95A}"/>
              </a:ext>
            </a:extLst>
          </p:cNvPr>
          <p:cNvSpPr>
            <a:spLocks noGrp="1" noChangeArrowheads="1"/>
          </p:cNvSpPr>
          <p:nvPr>
            <p:ph type="body" idx="1"/>
          </p:nvPr>
        </p:nvSpPr>
        <p:spPr>
          <a:xfrm>
            <a:off x="1046163" y="4352925"/>
            <a:ext cx="4770437" cy="347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A3BD-BB4D-FCE0-C43D-A7F7403518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942627-3277-B492-C97B-CB441CF3F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9DB06E-C0E2-4739-D95F-9B6D1021B326}"/>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E42033F7-A4B6-BCFD-17CE-0AAB968AC913}"/>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6CDFCF6A-634E-5A92-F0AF-6F681BCB7DDF}"/>
              </a:ext>
            </a:extLst>
          </p:cNvPr>
          <p:cNvSpPr>
            <a:spLocks noGrp="1"/>
          </p:cNvSpPr>
          <p:nvPr>
            <p:ph type="sldNum" sz="quarter" idx="12"/>
          </p:nvPr>
        </p:nvSpPr>
        <p:spPr/>
        <p:txBody>
          <a:bodyPr/>
          <a:lstStyle/>
          <a:p>
            <a:pPr>
              <a:defRPr/>
            </a:pPr>
            <a:fld id="{8EC0A166-CF77-44CD-9F85-49BAD5F26238}" type="slidenum">
              <a:rPr lang="en-US" altLang="en-US" smtClean="0"/>
              <a:pPr>
                <a:defRPr/>
              </a:pPr>
              <a:t>‹#›</a:t>
            </a:fld>
            <a:endParaRPr lang="en-US" altLang="en-US"/>
          </a:p>
        </p:txBody>
      </p:sp>
    </p:spTree>
    <p:extLst>
      <p:ext uri="{BB962C8B-B14F-4D97-AF65-F5344CB8AC3E}">
        <p14:creationId xmlns:p14="http://schemas.microsoft.com/office/powerpoint/2010/main" val="313107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50B7-4207-30F9-FFDD-2D7D4FA90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AFB0E-9A0D-8D29-23B2-80D684CE6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2523B-3A0B-DEFA-F5A4-C7247276BF09}"/>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5091B741-0BD3-E969-4DFB-70FE9794A373}"/>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83A4E217-A6B9-B32A-EEAB-56010988AE34}"/>
              </a:ext>
            </a:extLst>
          </p:cNvPr>
          <p:cNvSpPr>
            <a:spLocks noGrp="1"/>
          </p:cNvSpPr>
          <p:nvPr>
            <p:ph type="sldNum" sz="quarter" idx="12"/>
          </p:nvPr>
        </p:nvSpPr>
        <p:spPr/>
        <p:txBody>
          <a:bodyPr/>
          <a:lstStyle/>
          <a:p>
            <a:pPr>
              <a:defRPr/>
            </a:pPr>
            <a:fld id="{40273A48-7B2B-4D95-AF00-93998C591BBD}" type="slidenum">
              <a:rPr lang="en-US" altLang="en-US" smtClean="0"/>
              <a:pPr>
                <a:defRPr/>
              </a:pPr>
              <a:t>‹#›</a:t>
            </a:fld>
            <a:endParaRPr lang="en-US" altLang="en-US"/>
          </a:p>
        </p:txBody>
      </p:sp>
    </p:spTree>
    <p:extLst>
      <p:ext uri="{BB962C8B-B14F-4D97-AF65-F5344CB8AC3E}">
        <p14:creationId xmlns:p14="http://schemas.microsoft.com/office/powerpoint/2010/main" val="222575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E8D31D-BDDC-CA25-AD4B-768086E59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F7697C-F107-85AE-89E3-B445C51CB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2372C-FA2F-EF8C-6E30-89C7A80DB6FD}"/>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A4EBDBDA-5B26-8457-A58B-A1D6098C088C}"/>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FEC3B64A-2F20-96DE-D5C5-77E2765C5931}"/>
              </a:ext>
            </a:extLst>
          </p:cNvPr>
          <p:cNvSpPr>
            <a:spLocks noGrp="1"/>
          </p:cNvSpPr>
          <p:nvPr>
            <p:ph type="sldNum" sz="quarter" idx="12"/>
          </p:nvPr>
        </p:nvSpPr>
        <p:spPr/>
        <p:txBody>
          <a:bodyPr/>
          <a:lstStyle/>
          <a:p>
            <a:pPr>
              <a:defRPr/>
            </a:pPr>
            <a:fld id="{66A0EB65-0265-49AF-927A-B341F3087298}" type="slidenum">
              <a:rPr lang="en-US" altLang="en-US" smtClean="0"/>
              <a:pPr>
                <a:defRPr/>
              </a:pPr>
              <a:t>‹#›</a:t>
            </a:fld>
            <a:endParaRPr lang="en-US" altLang="en-US"/>
          </a:p>
        </p:txBody>
      </p:sp>
    </p:spTree>
    <p:extLst>
      <p:ext uri="{BB962C8B-B14F-4D97-AF65-F5344CB8AC3E}">
        <p14:creationId xmlns:p14="http://schemas.microsoft.com/office/powerpoint/2010/main" val="2013422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Rectangle 4">
            <a:extLst>
              <a:ext uri="{FF2B5EF4-FFF2-40B4-BE49-F238E27FC236}">
                <a16:creationId xmlns:a16="http://schemas.microsoft.com/office/drawing/2014/main" id="{233EFC89-021B-7168-27FB-B706BBBE12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B3374397-7012-8F5C-E221-A9C59FB8447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B1C39DE-3875-BF09-7B9F-54ECCE6B8A29}"/>
              </a:ext>
            </a:extLst>
          </p:cNvPr>
          <p:cNvSpPr>
            <a:spLocks noGrp="1" noChangeArrowheads="1"/>
          </p:cNvSpPr>
          <p:nvPr>
            <p:ph type="sldNum" sz="quarter" idx="12"/>
          </p:nvPr>
        </p:nvSpPr>
        <p:spPr>
          <a:ln/>
        </p:spPr>
        <p:txBody>
          <a:bodyPr/>
          <a:lstStyle>
            <a:lvl1pPr>
              <a:defRPr/>
            </a:lvl1pPr>
          </a:lstStyle>
          <a:p>
            <a:pPr>
              <a:defRPr/>
            </a:pPr>
            <a:fld id="{88412BE5-3105-4A94-83F0-CD595D3096A6}" type="slidenum">
              <a:rPr lang="en-US" altLang="en-US"/>
              <a:pPr>
                <a:defRPr/>
              </a:pPr>
              <a:t>‹#›</a:t>
            </a:fld>
            <a:endParaRPr lang="en-US" altLang="en-US"/>
          </a:p>
        </p:txBody>
      </p:sp>
    </p:spTree>
    <p:extLst>
      <p:ext uri="{BB962C8B-B14F-4D97-AF65-F5344CB8AC3E}">
        <p14:creationId xmlns:p14="http://schemas.microsoft.com/office/powerpoint/2010/main" val="1490208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3"/>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A773FD1-22E7-D418-3F05-0F869D357BD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F4C9196-5B9C-4D35-5809-4FFADA5FFA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E2BCAEF-8C4E-BA6F-FD5F-8F48CDE299D1}"/>
              </a:ext>
            </a:extLst>
          </p:cNvPr>
          <p:cNvSpPr>
            <a:spLocks noGrp="1" noChangeArrowheads="1"/>
          </p:cNvSpPr>
          <p:nvPr>
            <p:ph type="sldNum" sz="quarter" idx="12"/>
          </p:nvPr>
        </p:nvSpPr>
        <p:spPr>
          <a:ln/>
        </p:spPr>
        <p:txBody>
          <a:bodyPr/>
          <a:lstStyle>
            <a:lvl1pPr>
              <a:defRPr/>
            </a:lvl1pPr>
          </a:lstStyle>
          <a:p>
            <a:pPr>
              <a:defRPr/>
            </a:pPr>
            <a:fld id="{567A957C-F64A-451F-868D-CDB0ED8A4FEB}" type="slidenum">
              <a:rPr lang="en-US" altLang="en-US"/>
              <a:pPr>
                <a:defRPr/>
              </a:pPr>
              <a:t>‹#›</a:t>
            </a:fld>
            <a:endParaRPr lang="en-US" altLang="en-US"/>
          </a:p>
        </p:txBody>
      </p:sp>
    </p:spTree>
    <p:extLst>
      <p:ext uri="{BB962C8B-B14F-4D97-AF65-F5344CB8AC3E}">
        <p14:creationId xmlns:p14="http://schemas.microsoft.com/office/powerpoint/2010/main" val="416681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CB0A-4698-E18B-49C6-2BE4E1C0D5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C57A5-7E07-F425-3255-48E2849AE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0D264-B342-9445-6C84-97630EB137EC}"/>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9C0B2EA1-52D3-90BF-2CAA-738669897491}"/>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49EF6BC4-E255-D89C-6B7A-90D2A48C296D}"/>
              </a:ext>
            </a:extLst>
          </p:cNvPr>
          <p:cNvSpPr>
            <a:spLocks noGrp="1"/>
          </p:cNvSpPr>
          <p:nvPr>
            <p:ph type="sldNum" sz="quarter" idx="12"/>
          </p:nvPr>
        </p:nvSpPr>
        <p:spPr/>
        <p:txBody>
          <a:bodyPr/>
          <a:lstStyle/>
          <a:p>
            <a:pPr>
              <a:defRPr/>
            </a:pPr>
            <a:fld id="{A9886503-00B5-44E6-84F1-D54241EE2ED1}" type="slidenum">
              <a:rPr lang="en-US" altLang="en-US" smtClean="0"/>
              <a:pPr>
                <a:defRPr/>
              </a:pPr>
              <a:t>‹#›</a:t>
            </a:fld>
            <a:endParaRPr lang="en-US" altLang="en-US"/>
          </a:p>
        </p:txBody>
      </p:sp>
    </p:spTree>
    <p:extLst>
      <p:ext uri="{BB962C8B-B14F-4D97-AF65-F5344CB8AC3E}">
        <p14:creationId xmlns:p14="http://schemas.microsoft.com/office/powerpoint/2010/main" val="308920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F244-6862-B73C-AA6D-75C598996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98914-9F7C-9446-6403-BC27B739B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D57145-4787-6E14-7B3C-5AE77C49880A}"/>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5CB3BF9C-992C-785F-D52A-B166D41C79E3}"/>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7A1A42FE-9163-5B4D-1083-2B35B9EBF03B}"/>
              </a:ext>
            </a:extLst>
          </p:cNvPr>
          <p:cNvSpPr>
            <a:spLocks noGrp="1"/>
          </p:cNvSpPr>
          <p:nvPr>
            <p:ph type="sldNum" sz="quarter" idx="12"/>
          </p:nvPr>
        </p:nvSpPr>
        <p:spPr/>
        <p:txBody>
          <a:bodyPr/>
          <a:lstStyle/>
          <a:p>
            <a:pPr>
              <a:defRPr/>
            </a:pPr>
            <a:fld id="{337D0D2E-0DEC-4B7B-BCD6-6E0E21A2F6B6}" type="slidenum">
              <a:rPr lang="en-US" altLang="en-US" smtClean="0"/>
              <a:pPr>
                <a:defRPr/>
              </a:pPr>
              <a:t>‹#›</a:t>
            </a:fld>
            <a:endParaRPr lang="en-US" altLang="en-US"/>
          </a:p>
        </p:txBody>
      </p:sp>
    </p:spTree>
    <p:extLst>
      <p:ext uri="{BB962C8B-B14F-4D97-AF65-F5344CB8AC3E}">
        <p14:creationId xmlns:p14="http://schemas.microsoft.com/office/powerpoint/2010/main" val="326806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91E4-4B61-DF21-3729-10A436518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B352A-FFCC-C425-DEA6-4AF2FC459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27B6F7-CF5F-BD0D-7EF8-4FB0996EA2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AC63FA-5012-C551-8D1D-BB400169C2E6}"/>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0C25E29D-382A-276E-2B5D-06292819B8CF}"/>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404AC861-1396-8661-6C4C-3FABD7E8A2F8}"/>
              </a:ext>
            </a:extLst>
          </p:cNvPr>
          <p:cNvSpPr>
            <a:spLocks noGrp="1"/>
          </p:cNvSpPr>
          <p:nvPr>
            <p:ph type="sldNum" sz="quarter" idx="12"/>
          </p:nvPr>
        </p:nvSpPr>
        <p:spPr/>
        <p:txBody>
          <a:bodyPr/>
          <a:lstStyle/>
          <a:p>
            <a:pPr>
              <a:defRPr/>
            </a:pPr>
            <a:fld id="{D4D3D631-28A7-4109-B67D-2DDB4F315A57}" type="slidenum">
              <a:rPr lang="en-US" altLang="en-US" smtClean="0"/>
              <a:pPr>
                <a:defRPr/>
              </a:pPr>
              <a:t>‹#›</a:t>
            </a:fld>
            <a:endParaRPr lang="en-US" altLang="en-US"/>
          </a:p>
        </p:txBody>
      </p:sp>
    </p:spTree>
    <p:extLst>
      <p:ext uri="{BB962C8B-B14F-4D97-AF65-F5344CB8AC3E}">
        <p14:creationId xmlns:p14="http://schemas.microsoft.com/office/powerpoint/2010/main" val="41006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5035-B2BB-CBD9-9801-653D8B1098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80988-6DC5-3CDF-053D-58A07C7EE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C4219D-E9BB-700A-AAFA-C1EEFA3E4C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AFF98-30C5-FFBC-A8FA-E30FB5DC3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70CE9-94EA-B227-117C-962559FCC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6E1514-B245-50ED-249A-C926158888AE}"/>
              </a:ext>
            </a:extLst>
          </p:cNvPr>
          <p:cNvSpPr>
            <a:spLocks noGrp="1"/>
          </p:cNvSpPr>
          <p:nvPr>
            <p:ph type="dt" sz="half" idx="10"/>
          </p:nvPr>
        </p:nvSpPr>
        <p:spPr/>
        <p:txBody>
          <a:bodyPr/>
          <a:lstStyle/>
          <a:p>
            <a:pPr>
              <a:defRPr/>
            </a:pPr>
            <a:endParaRPr lang="en-US" altLang="en-US"/>
          </a:p>
        </p:txBody>
      </p:sp>
      <p:sp>
        <p:nvSpPr>
          <p:cNvPr id="8" name="Footer Placeholder 7">
            <a:extLst>
              <a:ext uri="{FF2B5EF4-FFF2-40B4-BE49-F238E27FC236}">
                <a16:creationId xmlns:a16="http://schemas.microsoft.com/office/drawing/2014/main" id="{10B0D660-C85F-1725-573C-D0B96CD5D01B}"/>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D15B7553-10E1-8ACC-D953-8129640B0763}"/>
              </a:ext>
            </a:extLst>
          </p:cNvPr>
          <p:cNvSpPr>
            <a:spLocks noGrp="1"/>
          </p:cNvSpPr>
          <p:nvPr>
            <p:ph type="sldNum" sz="quarter" idx="12"/>
          </p:nvPr>
        </p:nvSpPr>
        <p:spPr/>
        <p:txBody>
          <a:bodyPr/>
          <a:lstStyle/>
          <a:p>
            <a:pPr>
              <a:defRPr/>
            </a:pPr>
            <a:fld id="{F44BA1C2-F227-4C83-9421-E48007994123}" type="slidenum">
              <a:rPr lang="en-US" altLang="en-US" smtClean="0"/>
              <a:pPr>
                <a:defRPr/>
              </a:pPr>
              <a:t>‹#›</a:t>
            </a:fld>
            <a:endParaRPr lang="en-US" altLang="en-US"/>
          </a:p>
        </p:txBody>
      </p:sp>
    </p:spTree>
    <p:extLst>
      <p:ext uri="{BB962C8B-B14F-4D97-AF65-F5344CB8AC3E}">
        <p14:creationId xmlns:p14="http://schemas.microsoft.com/office/powerpoint/2010/main" val="148721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4891-F03B-B285-CC6F-6A1D3FA9B1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57DCD-12C2-84B6-D2B6-0EEF3423E1D0}"/>
              </a:ext>
            </a:extLst>
          </p:cNvPr>
          <p:cNvSpPr>
            <a:spLocks noGrp="1"/>
          </p:cNvSpPr>
          <p:nvPr>
            <p:ph type="dt" sz="half" idx="10"/>
          </p:nvPr>
        </p:nvSpPr>
        <p:spPr/>
        <p:txBody>
          <a:bodyPr/>
          <a:lstStyle/>
          <a:p>
            <a:pPr>
              <a:defRPr/>
            </a:pPr>
            <a:endParaRPr lang="en-US" altLang="en-US"/>
          </a:p>
        </p:txBody>
      </p:sp>
      <p:sp>
        <p:nvSpPr>
          <p:cNvPr id="4" name="Footer Placeholder 3">
            <a:extLst>
              <a:ext uri="{FF2B5EF4-FFF2-40B4-BE49-F238E27FC236}">
                <a16:creationId xmlns:a16="http://schemas.microsoft.com/office/drawing/2014/main" id="{F3BAB1F0-4BD7-D755-5D9D-4175E90B6053}"/>
              </a:ext>
            </a:extLst>
          </p:cNvPr>
          <p:cNvSpPr>
            <a:spLocks noGrp="1"/>
          </p:cNvSpPr>
          <p:nvPr>
            <p:ph type="ftr" sz="quarter" idx="11"/>
          </p:nvPr>
        </p:nvSpPr>
        <p:spPr/>
        <p:txBody>
          <a:bodyPr/>
          <a:lstStyle/>
          <a:p>
            <a:pPr>
              <a:defRPr/>
            </a:pPr>
            <a:endParaRPr lang="en-US" altLang="en-US"/>
          </a:p>
        </p:txBody>
      </p:sp>
      <p:sp>
        <p:nvSpPr>
          <p:cNvPr id="5" name="Slide Number Placeholder 4">
            <a:extLst>
              <a:ext uri="{FF2B5EF4-FFF2-40B4-BE49-F238E27FC236}">
                <a16:creationId xmlns:a16="http://schemas.microsoft.com/office/drawing/2014/main" id="{8B082DB6-B4D7-F431-6C99-8042A175C477}"/>
              </a:ext>
            </a:extLst>
          </p:cNvPr>
          <p:cNvSpPr>
            <a:spLocks noGrp="1"/>
          </p:cNvSpPr>
          <p:nvPr>
            <p:ph type="sldNum" sz="quarter" idx="12"/>
          </p:nvPr>
        </p:nvSpPr>
        <p:spPr/>
        <p:txBody>
          <a:bodyPr/>
          <a:lstStyle/>
          <a:p>
            <a:pPr>
              <a:defRPr/>
            </a:pPr>
            <a:fld id="{37C9D443-5414-4BD3-A677-9E6B619F7EBE}" type="slidenum">
              <a:rPr lang="en-US" altLang="en-US" smtClean="0"/>
              <a:pPr>
                <a:defRPr/>
              </a:pPr>
              <a:t>‹#›</a:t>
            </a:fld>
            <a:endParaRPr lang="en-US" altLang="en-US"/>
          </a:p>
        </p:txBody>
      </p:sp>
    </p:spTree>
    <p:extLst>
      <p:ext uri="{BB962C8B-B14F-4D97-AF65-F5344CB8AC3E}">
        <p14:creationId xmlns:p14="http://schemas.microsoft.com/office/powerpoint/2010/main" val="419192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83A9B-BF65-DA58-5FB2-F65C674F5AA1}"/>
              </a:ext>
            </a:extLst>
          </p:cNvPr>
          <p:cNvSpPr>
            <a:spLocks noGrp="1"/>
          </p:cNvSpPr>
          <p:nvPr>
            <p:ph type="dt" sz="half" idx="10"/>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458EAFC2-CA2C-0BC6-0E11-A7972B4461B0}"/>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12699D36-00CA-845E-3DDE-DF2B47F4B1CE}"/>
              </a:ext>
            </a:extLst>
          </p:cNvPr>
          <p:cNvSpPr>
            <a:spLocks noGrp="1"/>
          </p:cNvSpPr>
          <p:nvPr>
            <p:ph type="sldNum" sz="quarter" idx="12"/>
          </p:nvPr>
        </p:nvSpPr>
        <p:spPr/>
        <p:txBody>
          <a:bodyPr/>
          <a:lstStyle/>
          <a:p>
            <a:pPr>
              <a:defRPr/>
            </a:pPr>
            <a:fld id="{7A5D35BD-0AEA-4EBA-9AB7-2EF152BA3F34}" type="slidenum">
              <a:rPr lang="en-US" altLang="en-US" smtClean="0"/>
              <a:pPr>
                <a:defRPr/>
              </a:pPr>
              <a:t>‹#›</a:t>
            </a:fld>
            <a:endParaRPr lang="en-US" altLang="en-US"/>
          </a:p>
        </p:txBody>
      </p:sp>
    </p:spTree>
    <p:extLst>
      <p:ext uri="{BB962C8B-B14F-4D97-AF65-F5344CB8AC3E}">
        <p14:creationId xmlns:p14="http://schemas.microsoft.com/office/powerpoint/2010/main" val="38758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CEC7-4882-A20A-4FB1-73C0ACC27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11A9D6-6E81-9415-5DAD-9BD91259E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AE108C-80E6-1141-0976-AC378B97C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D0CCB-F659-E8B4-E67C-642BFFCDF2B2}"/>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BC358028-9F80-630C-5B69-42DEF7BC547C}"/>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24A4E3B6-BA82-71B6-DE4D-B861A788294D}"/>
              </a:ext>
            </a:extLst>
          </p:cNvPr>
          <p:cNvSpPr>
            <a:spLocks noGrp="1"/>
          </p:cNvSpPr>
          <p:nvPr>
            <p:ph type="sldNum" sz="quarter" idx="12"/>
          </p:nvPr>
        </p:nvSpPr>
        <p:spPr/>
        <p:txBody>
          <a:bodyPr/>
          <a:lstStyle/>
          <a:p>
            <a:pPr>
              <a:defRPr/>
            </a:pPr>
            <a:fld id="{D30BB11D-36CC-4019-B19C-ED2659557F6C}" type="slidenum">
              <a:rPr lang="en-US" altLang="en-US" smtClean="0"/>
              <a:pPr>
                <a:defRPr/>
              </a:pPr>
              <a:t>‹#›</a:t>
            </a:fld>
            <a:endParaRPr lang="en-US" altLang="en-US"/>
          </a:p>
        </p:txBody>
      </p:sp>
    </p:spTree>
    <p:extLst>
      <p:ext uri="{BB962C8B-B14F-4D97-AF65-F5344CB8AC3E}">
        <p14:creationId xmlns:p14="http://schemas.microsoft.com/office/powerpoint/2010/main" val="263817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B89A-4B50-61AD-9AF4-5A03FA86B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E0EE1-8D08-D3E4-90B9-B76144E8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24562-DE34-1B72-3E19-CB664BBC0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F3E1A-08C4-3E7F-B80D-A42339E7742D}"/>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DECF836A-103E-6E8C-FE7A-EF41E8B7A2E8}"/>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9867D4CC-2A04-C583-C8B0-A009EC3037ED}"/>
              </a:ext>
            </a:extLst>
          </p:cNvPr>
          <p:cNvSpPr>
            <a:spLocks noGrp="1"/>
          </p:cNvSpPr>
          <p:nvPr>
            <p:ph type="sldNum" sz="quarter" idx="12"/>
          </p:nvPr>
        </p:nvSpPr>
        <p:spPr/>
        <p:txBody>
          <a:bodyPr/>
          <a:lstStyle/>
          <a:p>
            <a:pPr>
              <a:defRPr/>
            </a:pPr>
            <a:fld id="{8B7543DF-4360-48C0-84A6-16F67CF28DB9}" type="slidenum">
              <a:rPr lang="en-US" altLang="en-US" smtClean="0"/>
              <a:pPr>
                <a:defRPr/>
              </a:pPr>
              <a:t>‹#›</a:t>
            </a:fld>
            <a:endParaRPr lang="en-US" altLang="en-US"/>
          </a:p>
        </p:txBody>
      </p:sp>
    </p:spTree>
    <p:extLst>
      <p:ext uri="{BB962C8B-B14F-4D97-AF65-F5344CB8AC3E}">
        <p14:creationId xmlns:p14="http://schemas.microsoft.com/office/powerpoint/2010/main" val="359338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2CB38-51F9-705C-8781-650C21661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C50CE-E8CE-379C-7CDA-5BEBA6D26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B74C9-79C7-77AF-453E-365E2F6DF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a:extLst>
              <a:ext uri="{FF2B5EF4-FFF2-40B4-BE49-F238E27FC236}">
                <a16:creationId xmlns:a16="http://schemas.microsoft.com/office/drawing/2014/main" id="{4E5E1FFE-D401-E62C-38B2-B908FEE66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32AC171A-798E-CA65-B6D6-893082A13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681778E-01BA-445E-A299-98043A13013B}" type="slidenum">
              <a:rPr lang="en-US" altLang="en-US" smtClean="0"/>
              <a:pPr>
                <a:defRPr/>
              </a:pPr>
              <a:t>‹#›</a:t>
            </a:fld>
            <a:endParaRPr lang="en-US" altLang="en-US"/>
          </a:p>
        </p:txBody>
      </p:sp>
    </p:spTree>
    <p:extLst>
      <p:ext uri="{BB962C8B-B14F-4D97-AF65-F5344CB8AC3E}">
        <p14:creationId xmlns:p14="http://schemas.microsoft.com/office/powerpoint/2010/main" val="273271028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cisco.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0DB491-FEFF-5474-735F-CDEFD8E3F2AD}"/>
              </a:ext>
            </a:extLst>
          </p:cNvPr>
          <p:cNvSpPr>
            <a:spLocks noGrp="1" noChangeArrowheads="1"/>
          </p:cNvSpPr>
          <p:nvPr>
            <p:ph type="title"/>
          </p:nvPr>
        </p:nvSpPr>
        <p:spPr>
          <a:xfrm>
            <a:off x="2192339" y="2554289"/>
            <a:ext cx="7807325" cy="1146175"/>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1185863" defTabSz="414338" eaLnBrk="1">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pPr>
            <a:r>
              <a:rPr lang="en-US" altLang="en-US" sz="3200" b="1" dirty="0">
                <a:solidFill>
                  <a:srgbClr val="FF0000"/>
                </a:solidFill>
                <a:latin typeface="Times New Roman" panose="02020603050405020304" pitchFamily="18" charset="0"/>
                <a:cs typeface="Times New Roman" panose="02020603050405020304" pitchFamily="18" charset="0"/>
              </a:rPr>
              <a:t>INTRODUCTION TO</a:t>
            </a:r>
            <a:br>
              <a:rPr lang="en-US" altLang="en-US" sz="3200" b="1" dirty="0">
                <a:solidFill>
                  <a:srgbClr val="FF0000"/>
                </a:solidFill>
                <a:latin typeface="Times New Roman" panose="02020603050405020304" pitchFamily="18" charset="0"/>
                <a:cs typeface="Times New Roman" panose="02020603050405020304" pitchFamily="18" charset="0"/>
              </a:rPr>
            </a:br>
            <a:r>
              <a:rPr lang="en-US" altLang="en-US" sz="3200" b="1" dirty="0">
                <a:solidFill>
                  <a:srgbClr val="FF0000"/>
                </a:solidFill>
                <a:latin typeface="Times New Roman" panose="02020603050405020304" pitchFamily="18" charset="0"/>
                <a:cs typeface="Times New Roman" panose="02020603050405020304" pitchFamily="18" charset="0"/>
              </a:rPr>
              <a:t>COMPUTER NETWORKS</a:t>
            </a:r>
            <a:endParaRPr lang="en-GB" altLang="en-US" sz="3200" b="1" dirty="0">
              <a:solidFill>
                <a:srgbClr val="FF0000"/>
              </a:solidFill>
              <a:latin typeface="Times New Roman" panose="02020603050405020304" pitchFamily="18" charset="0"/>
              <a:cs typeface="Times New Roman" panose="02020603050405020304" pitchFamily="18" charset="0"/>
            </a:endParaRPr>
          </a:p>
        </p:txBody>
      </p:sp>
      <p:sp>
        <p:nvSpPr>
          <p:cNvPr id="3075" name="Rectangle 3">
            <a:extLst>
              <a:ext uri="{FF2B5EF4-FFF2-40B4-BE49-F238E27FC236}">
                <a16:creationId xmlns:a16="http://schemas.microsoft.com/office/drawing/2014/main" id="{FB558D18-7995-C77A-2077-E1909B5424DE}"/>
              </a:ext>
            </a:extLst>
          </p:cNvPr>
          <p:cNvSpPr>
            <a:spLocks noGrp="1" noChangeArrowheads="1"/>
          </p:cNvSpPr>
          <p:nvPr>
            <p:ph type="subTitle" idx="4294967295"/>
          </p:nvPr>
        </p:nvSpPr>
        <p:spPr>
          <a:xfrm>
            <a:off x="4384675" y="5027613"/>
            <a:ext cx="7807325" cy="1163637"/>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lnSpc>
                <a:spcPct val="75000"/>
              </a:lnSpc>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3500" b="1" dirty="0">
                <a:solidFill>
                  <a:srgbClr val="800080"/>
                </a:solidFill>
              </a:rPr>
              <a:t>Mohamed Nismy</a:t>
            </a:r>
          </a:p>
        </p:txBody>
      </p:sp>
      <p:sp>
        <p:nvSpPr>
          <p:cNvPr id="3080" name="Rectangle 9">
            <a:extLst>
              <a:ext uri="{FF2B5EF4-FFF2-40B4-BE49-F238E27FC236}">
                <a16:creationId xmlns:a16="http://schemas.microsoft.com/office/drawing/2014/main" id="{3929B860-F6C2-5E71-5BC8-C1BA041314C6}"/>
              </a:ext>
            </a:extLst>
          </p:cNvPr>
          <p:cNvSpPr>
            <a:spLocks noChangeArrowheads="1"/>
          </p:cNvSpPr>
          <p:nvPr/>
        </p:nvSpPr>
        <p:spPr bwMode="auto">
          <a:xfrm>
            <a:off x="2363789" y="5434013"/>
            <a:ext cx="78073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3200">
                <a:solidFill>
                  <a:schemeClr val="tx1"/>
                </a:solidFill>
                <a:latin typeface="Arial" panose="020B0604020202020204" pitchFamily="34" charset="0"/>
              </a:defRPr>
            </a:lvl1pPr>
            <a:lvl2pPr marL="742950" indent="-28575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chemeClr val="tx1"/>
                </a:solidFill>
                <a:latin typeface="Arial" panose="020B0604020202020204" pitchFamily="34" charset="0"/>
              </a:defRPr>
            </a:lvl2pPr>
            <a:lvl3pPr marL="11430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defRPr>
            </a:lvl3pPr>
            <a:lvl4pPr marL="16002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4pPr>
            <a:lvl5pPr marL="20574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9pPr>
          </a:lstStyle>
          <a:p>
            <a:pPr algn="ctr" eaLnBrk="1" hangingPunct="1">
              <a:lnSpc>
                <a:spcPct val="75000"/>
              </a:lnSpc>
              <a:buFontTx/>
              <a:buNone/>
            </a:pPr>
            <a:endParaRPr lang="en-GB" altLang="en-US" sz="1800" b="1">
              <a:solidFill>
                <a:srgbClr val="800080"/>
              </a:solidFill>
            </a:endParaRPr>
          </a:p>
        </p:txBody>
      </p:sp>
      <p:sp>
        <p:nvSpPr>
          <p:cNvPr id="3081" name="TextBox 1">
            <a:extLst>
              <a:ext uri="{FF2B5EF4-FFF2-40B4-BE49-F238E27FC236}">
                <a16:creationId xmlns:a16="http://schemas.microsoft.com/office/drawing/2014/main" id="{79812367-8308-3122-0B97-E7CCAF023BD2}"/>
              </a:ext>
            </a:extLst>
          </p:cNvPr>
          <p:cNvSpPr txBox="1">
            <a:spLocks noChangeArrowheads="1"/>
          </p:cNvSpPr>
          <p:nvPr/>
        </p:nvSpPr>
        <p:spPr bwMode="auto">
          <a:xfrm>
            <a:off x="3124201" y="5867400"/>
            <a:ext cx="6911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MCS(SL), PGD(Cyber Security), BSc(Computer Science), SLICTS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3BDBE84-71DD-5F68-AE0C-925B04217EB8}"/>
              </a:ext>
            </a:extLst>
          </p:cNvPr>
          <p:cNvSpPr>
            <a:spLocks noGrp="1" noChangeArrowheads="1"/>
          </p:cNvSpPr>
          <p:nvPr>
            <p:ph type="title"/>
          </p:nvPr>
        </p:nvSpPr>
        <p:spPr/>
        <p:txBody>
          <a:bodyPr/>
          <a:lstStyle/>
          <a:p>
            <a:pPr algn="ctr"/>
            <a:r>
              <a:rPr lang="en-US" altLang="en-US" dirty="0" err="1"/>
              <a:t>Virtualised</a:t>
            </a:r>
            <a:r>
              <a:rPr lang="en-US" altLang="en-US" dirty="0"/>
              <a:t> Network</a:t>
            </a:r>
          </a:p>
        </p:txBody>
      </p:sp>
      <p:sp>
        <p:nvSpPr>
          <p:cNvPr id="20483" name="Text Placeholder 2">
            <a:extLst>
              <a:ext uri="{FF2B5EF4-FFF2-40B4-BE49-F238E27FC236}">
                <a16:creationId xmlns:a16="http://schemas.microsoft.com/office/drawing/2014/main" id="{2952B77F-2FD6-EBB6-83CD-9582F9FC5BA4}"/>
              </a:ext>
            </a:extLst>
          </p:cNvPr>
          <p:cNvSpPr>
            <a:spLocks noGrp="1" noChangeArrowheads="1"/>
          </p:cNvSpPr>
          <p:nvPr>
            <p:ph type="body" sz="half" idx="1"/>
          </p:nvPr>
        </p:nvSpPr>
        <p:spPr>
          <a:xfrm>
            <a:off x="381000" y="1600201"/>
            <a:ext cx="4916586" cy="4525963"/>
          </a:xfrm>
        </p:spPr>
        <p:txBody>
          <a:bodyPr>
            <a:normAutofit fontScale="92500" lnSpcReduction="10000"/>
          </a:bodyPr>
          <a:lstStyle/>
          <a:p>
            <a:pPr>
              <a:lnSpc>
                <a:spcPct val="150000"/>
              </a:lnSpc>
            </a:pPr>
            <a:r>
              <a:rPr lang="en-US" altLang="en-US" sz="2400" dirty="0"/>
              <a:t>Virtual networking is a technology that facilitates data communication between two or more virtual machines (VM). It is similar to traditional computer networking but provides interconnection between VMs, virtual servers and other related components in a virtualized computing environment.</a:t>
            </a:r>
          </a:p>
        </p:txBody>
      </p:sp>
      <p:pic>
        <p:nvPicPr>
          <p:cNvPr id="20484" name="Content Placeholder 5">
            <a:extLst>
              <a:ext uri="{FF2B5EF4-FFF2-40B4-BE49-F238E27FC236}">
                <a16:creationId xmlns:a16="http://schemas.microsoft.com/office/drawing/2014/main" id="{06492DE4-28AA-ECB6-EFE1-F5DED929A7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97586" y="2255837"/>
            <a:ext cx="6457225" cy="40687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3757315-3635-ABF7-375B-0C25AA0ADADE}"/>
              </a:ext>
            </a:extLst>
          </p:cNvPr>
          <p:cNvSpPr>
            <a:spLocks noGrp="1" noChangeArrowheads="1"/>
          </p:cNvSpPr>
          <p:nvPr>
            <p:ph type="title"/>
          </p:nvPr>
        </p:nvSpPr>
        <p:spPr>
          <a:xfrm>
            <a:off x="2249488" y="228600"/>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LAN, MAN &amp; WAN</a:t>
            </a:r>
            <a:endParaRPr lang="en-GB" altLang="en-US" sz="4000" b="1" dirty="0">
              <a:solidFill>
                <a:srgbClr val="E4005C"/>
              </a:solidFill>
            </a:endParaRPr>
          </a:p>
        </p:txBody>
      </p:sp>
      <p:sp>
        <p:nvSpPr>
          <p:cNvPr id="21507" name="Rectangle 9">
            <a:extLst>
              <a:ext uri="{FF2B5EF4-FFF2-40B4-BE49-F238E27FC236}">
                <a16:creationId xmlns:a16="http://schemas.microsoft.com/office/drawing/2014/main" id="{1E2280A1-489A-C3A0-1FDD-3A31D9E3B036}"/>
              </a:ext>
            </a:extLst>
          </p:cNvPr>
          <p:cNvSpPr>
            <a:spLocks noGrp="1" noChangeArrowheads="1"/>
          </p:cNvSpPr>
          <p:nvPr>
            <p:ph idx="1"/>
          </p:nvPr>
        </p:nvSpPr>
        <p:spPr>
          <a:xfrm>
            <a:off x="762000" y="1600200"/>
            <a:ext cx="10591800" cy="4191000"/>
          </a:xfrm>
        </p:spPr>
        <p:txBody>
          <a:bodyPr/>
          <a:lstStyle/>
          <a:p>
            <a:pPr marL="392113" indent="-293688" defTabSz="414338" eaLnBrk="1" hangingPunct="1">
              <a:lnSpc>
                <a:spcPct val="80000"/>
              </a:lnSpc>
              <a:spcBef>
                <a:spcPct val="50000"/>
              </a:spcBef>
              <a:buClr>
                <a:srgbClr val="CC0000"/>
              </a:buClr>
              <a:buBlip>
                <a:blip r:embed="rId3"/>
              </a:buBlip>
            </a:pPr>
            <a:endParaRPr lang="en-US" altLang="en-US" sz="2400" b="1" dirty="0">
              <a:solidFill>
                <a:srgbClr val="000066"/>
              </a:solidFill>
            </a:endParaRPr>
          </a:p>
          <a:p>
            <a:pPr marL="392113" indent="-293688" algn="just" defTabSz="414338" eaLnBrk="1" hangingPunct="1">
              <a:lnSpc>
                <a:spcPct val="150000"/>
              </a:lnSpc>
              <a:buClr>
                <a:srgbClr val="CC0000"/>
              </a:buClr>
              <a:buBlip>
                <a:blip r:embed="rId3"/>
              </a:buBlip>
            </a:pPr>
            <a:r>
              <a:rPr lang="en-US" altLang="en-US" sz="2400" b="1" dirty="0">
                <a:solidFill>
                  <a:srgbClr val="000066"/>
                </a:solidFill>
              </a:rPr>
              <a:t>Network in small geographical Area (Room, Building or a Campus) is called LAN (Local Area Network)</a:t>
            </a:r>
          </a:p>
          <a:p>
            <a:pPr marL="392113" indent="-293688" algn="just" defTabSz="414338" eaLnBrk="1" hangingPunct="1">
              <a:lnSpc>
                <a:spcPct val="150000"/>
              </a:lnSpc>
              <a:buClr>
                <a:srgbClr val="CC0000"/>
              </a:buClr>
              <a:buBlip>
                <a:blip r:embed="rId3"/>
              </a:buBlip>
            </a:pPr>
            <a:r>
              <a:rPr lang="en-US" altLang="en-US" sz="2400" b="1" dirty="0">
                <a:solidFill>
                  <a:srgbClr val="000066"/>
                </a:solidFill>
              </a:rPr>
              <a:t>Network in a City is call MAN (Metropolitan Area Network)</a:t>
            </a:r>
          </a:p>
          <a:p>
            <a:pPr marL="392113" indent="-293688" algn="just" defTabSz="414338" eaLnBrk="1" hangingPunct="1">
              <a:lnSpc>
                <a:spcPct val="150000"/>
              </a:lnSpc>
              <a:buClr>
                <a:srgbClr val="CC0000"/>
              </a:buClr>
              <a:buBlip>
                <a:blip r:embed="rId3"/>
              </a:buBlip>
            </a:pPr>
            <a:r>
              <a:rPr lang="en-US" altLang="en-US" sz="2400" b="1" dirty="0">
                <a:solidFill>
                  <a:srgbClr val="000066"/>
                </a:solidFill>
              </a:rPr>
              <a:t>Network spread geographically (Country or across Globe) is called WAN (Wide Area Network)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D18706-69C5-924E-82C6-08185C0F1ABB}"/>
              </a:ext>
            </a:extLst>
          </p:cNvPr>
          <p:cNvSpPr>
            <a:spLocks noGrp="1" noChangeArrowheads="1"/>
          </p:cNvSpPr>
          <p:nvPr>
            <p:ph type="title"/>
          </p:nvPr>
        </p:nvSpPr>
        <p:spPr>
          <a:xfrm>
            <a:off x="1981200" y="304800"/>
            <a:ext cx="8229600" cy="9144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Network Topology</a:t>
            </a:r>
            <a:endParaRPr lang="en-GB" altLang="en-US" sz="4000" b="1" dirty="0">
              <a:solidFill>
                <a:srgbClr val="E4005C"/>
              </a:solidFill>
            </a:endParaRPr>
          </a:p>
        </p:txBody>
      </p:sp>
      <p:sp>
        <p:nvSpPr>
          <p:cNvPr id="23555" name="Rectangle 3">
            <a:extLst>
              <a:ext uri="{FF2B5EF4-FFF2-40B4-BE49-F238E27FC236}">
                <a16:creationId xmlns:a16="http://schemas.microsoft.com/office/drawing/2014/main" id="{239ED1A9-9AC2-194B-CC1F-94944917AB7C}"/>
              </a:ext>
            </a:extLst>
          </p:cNvPr>
          <p:cNvSpPr>
            <a:spLocks noGrp="1" noChangeArrowheads="1"/>
          </p:cNvSpPr>
          <p:nvPr>
            <p:ph type="body" sz="half" idx="1"/>
          </p:nvPr>
        </p:nvSpPr>
        <p:spPr>
          <a:xfrm>
            <a:off x="533400" y="1417637"/>
            <a:ext cx="4876800" cy="4525963"/>
          </a:xfrm>
        </p:spPr>
        <p:txBody>
          <a:bodyPr/>
          <a:lstStyle/>
          <a:p>
            <a:pPr marL="392113" indent="-293688" defTabSz="414338" eaLnBrk="1" hangingPunct="1">
              <a:lnSpc>
                <a:spcPct val="150000"/>
              </a:lnSpc>
              <a:buClr>
                <a:srgbClr val="CC0000"/>
              </a:buClr>
              <a:buBlip>
                <a:blip r:embed="rId3"/>
              </a:buBlip>
            </a:pPr>
            <a:r>
              <a:rPr lang="en-US" altLang="en-US" sz="2400" dirty="0">
                <a:solidFill>
                  <a:srgbClr val="000066"/>
                </a:solidFill>
                <a:cs typeface="Times New Roman" panose="02020603050405020304" pitchFamily="18" charset="0"/>
              </a:rPr>
              <a:t>The network topology defines the way in which computers, printers, and other devices are connected. A network topology describes the layout of the wire and devices as well as the paths used by data transmissions.</a:t>
            </a:r>
            <a:r>
              <a:rPr lang="en-US" altLang="en-US" sz="2400" dirty="0">
                <a:solidFill>
                  <a:srgbClr val="000000"/>
                </a:solidFill>
                <a:cs typeface="Times New Roman" panose="02020603050405020304" pitchFamily="18" charset="0"/>
              </a:rPr>
              <a:t> </a:t>
            </a:r>
          </a:p>
        </p:txBody>
      </p:sp>
      <p:pic>
        <p:nvPicPr>
          <p:cNvPr id="23556" name="Picture 10">
            <a:extLst>
              <a:ext uri="{FF2B5EF4-FFF2-40B4-BE49-F238E27FC236}">
                <a16:creationId xmlns:a16="http://schemas.microsoft.com/office/drawing/2014/main" id="{CC017D14-B0F8-DE18-C52F-C217627D5E5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867400" y="1262412"/>
            <a:ext cx="5791200" cy="51339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93A1ED0-8A1A-24B8-AA85-9F06DB4A33E9}"/>
              </a:ext>
            </a:extLst>
          </p:cNvPr>
          <p:cNvSpPr>
            <a:spLocks noGrp="1" noChangeArrowheads="1"/>
          </p:cNvSpPr>
          <p:nvPr>
            <p:ph type="title"/>
          </p:nvPr>
        </p:nvSpPr>
        <p:spPr>
          <a:xfrm>
            <a:off x="1981200" y="304800"/>
            <a:ext cx="8229600" cy="8382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Bus Topology</a:t>
            </a:r>
            <a:endParaRPr lang="en-GB" altLang="en-US" sz="4000" b="1" dirty="0">
              <a:solidFill>
                <a:srgbClr val="E4005C"/>
              </a:solidFill>
            </a:endParaRPr>
          </a:p>
        </p:txBody>
      </p:sp>
      <p:sp>
        <p:nvSpPr>
          <p:cNvPr id="25603" name="Rectangle 3">
            <a:extLst>
              <a:ext uri="{FF2B5EF4-FFF2-40B4-BE49-F238E27FC236}">
                <a16:creationId xmlns:a16="http://schemas.microsoft.com/office/drawing/2014/main" id="{45836E6F-46B9-595F-90EE-262E35855B41}"/>
              </a:ext>
            </a:extLst>
          </p:cNvPr>
          <p:cNvSpPr>
            <a:spLocks noGrp="1" noChangeArrowheads="1"/>
          </p:cNvSpPr>
          <p:nvPr>
            <p:ph type="body" sz="half" idx="1"/>
          </p:nvPr>
        </p:nvSpPr>
        <p:spPr>
          <a:xfrm>
            <a:off x="685800" y="1524000"/>
            <a:ext cx="4038600" cy="4525963"/>
          </a:xfrm>
        </p:spPr>
        <p:txBody>
          <a:bodyPr/>
          <a:lstStyle/>
          <a:p>
            <a:pPr marL="392113" indent="-293688" defTabSz="414338" eaLnBrk="1" hangingPunct="1">
              <a:lnSpc>
                <a:spcPct val="150000"/>
              </a:lnSpc>
              <a:spcBef>
                <a:spcPct val="50000"/>
              </a:spcBef>
              <a:buClr>
                <a:srgbClr val="CC0000"/>
              </a:buClr>
              <a:buBlip>
                <a:blip r:embed="rId3"/>
              </a:buBlip>
            </a:pPr>
            <a:r>
              <a:rPr lang="en-US" altLang="en-US" sz="2400" b="1" dirty="0">
                <a:solidFill>
                  <a:srgbClr val="000066"/>
                </a:solidFill>
                <a:cs typeface="Times New Roman" panose="02020603050405020304" pitchFamily="18" charset="0"/>
              </a:rPr>
              <a:t>Commonly referred to as a linear bus, all the devices on a bus topology are connected by one single cable.</a:t>
            </a:r>
          </a:p>
        </p:txBody>
      </p:sp>
      <p:pic>
        <p:nvPicPr>
          <p:cNvPr id="25604" name="Picture 10" descr="562">
            <a:extLst>
              <a:ext uri="{FF2B5EF4-FFF2-40B4-BE49-F238E27FC236}">
                <a16:creationId xmlns:a16="http://schemas.microsoft.com/office/drawing/2014/main" id="{2A2CE99B-A465-101D-4C08-E18CA310C01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876800" y="1905000"/>
            <a:ext cx="6961147" cy="3505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6379574-EA97-D544-9914-1F0A73DE3EAC}"/>
              </a:ext>
            </a:extLst>
          </p:cNvPr>
          <p:cNvSpPr>
            <a:spLocks noGrp="1" noChangeArrowheads="1"/>
          </p:cNvSpPr>
          <p:nvPr>
            <p:ph type="title"/>
          </p:nvPr>
        </p:nvSpPr>
        <p:spPr>
          <a:xfrm>
            <a:off x="2325688" y="376238"/>
            <a:ext cx="7808912" cy="8429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Star &amp; Tree Topology</a:t>
            </a:r>
            <a:endParaRPr lang="en-GB" altLang="en-US" sz="4000" b="1" dirty="0">
              <a:solidFill>
                <a:srgbClr val="E4005C"/>
              </a:solidFill>
            </a:endParaRPr>
          </a:p>
        </p:txBody>
      </p:sp>
      <p:sp>
        <p:nvSpPr>
          <p:cNvPr id="27651" name="Rectangle 9">
            <a:extLst>
              <a:ext uri="{FF2B5EF4-FFF2-40B4-BE49-F238E27FC236}">
                <a16:creationId xmlns:a16="http://schemas.microsoft.com/office/drawing/2014/main" id="{196C3900-71F8-DE20-4688-1757F3C7A49B}"/>
              </a:ext>
            </a:extLst>
          </p:cNvPr>
          <p:cNvSpPr>
            <a:spLocks noGrp="1" noChangeArrowheads="1"/>
          </p:cNvSpPr>
          <p:nvPr>
            <p:ph idx="1"/>
          </p:nvPr>
        </p:nvSpPr>
        <p:spPr>
          <a:xfrm>
            <a:off x="609600" y="1600200"/>
            <a:ext cx="6553200" cy="4881562"/>
          </a:xfrm>
        </p:spPr>
        <p:txBody>
          <a:bodyPr>
            <a:normAutofit fontScale="92500" lnSpcReduction="20000"/>
          </a:bodyPr>
          <a:lstStyle/>
          <a:p>
            <a:pPr marL="392113" indent="-293688" defTabSz="414338" eaLnBrk="1" hangingPunct="1">
              <a:lnSpc>
                <a:spcPct val="15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The star topology is the most commonly used architecture in Ethernet LANs. </a:t>
            </a:r>
          </a:p>
          <a:p>
            <a:pPr marL="392113" indent="-293688" algn="just" defTabSz="414338" eaLnBrk="1" hangingPunct="1">
              <a:lnSpc>
                <a:spcPct val="15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When installed, the star topology resembles spokes in a bicycle wheel.</a:t>
            </a:r>
          </a:p>
          <a:p>
            <a:pPr marL="392113" indent="-293688" algn="just" defTabSz="414338" eaLnBrk="1" hangingPunct="1">
              <a:lnSpc>
                <a:spcPct val="15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Larger networks use the extended star topology also called tree topology. When used with network devices that filter frames or packets, like bridges, switches, and routers, this topology significantly reduces the traffic on the wires by sending packets only to the wires of the destination host.</a:t>
            </a:r>
          </a:p>
        </p:txBody>
      </p:sp>
      <p:pic>
        <p:nvPicPr>
          <p:cNvPr id="27658" name="Picture 10" descr="565star">
            <a:extLst>
              <a:ext uri="{FF2B5EF4-FFF2-40B4-BE49-F238E27FC236}">
                <a16:creationId xmlns:a16="http://schemas.microsoft.com/office/drawing/2014/main" id="{5958DF8E-3717-E721-6492-A2DAE4784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313" y="1165718"/>
            <a:ext cx="2757487" cy="262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descr="566estar">
            <a:extLst>
              <a:ext uri="{FF2B5EF4-FFF2-40B4-BE49-F238E27FC236}">
                <a16:creationId xmlns:a16="http://schemas.microsoft.com/office/drawing/2014/main" id="{E7B63FDF-53AB-507E-759D-4DAC752C9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275" y="3938589"/>
            <a:ext cx="2600325" cy="265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E0B8360-2923-336C-3A15-59AD290F9480}"/>
              </a:ext>
            </a:extLst>
          </p:cNvPr>
          <p:cNvSpPr>
            <a:spLocks noGrp="1" noChangeArrowheads="1"/>
          </p:cNvSpPr>
          <p:nvPr>
            <p:ph type="title"/>
          </p:nvPr>
        </p:nvSpPr>
        <p:spPr>
          <a:xfrm>
            <a:off x="2097088" y="22383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Ring Topology</a:t>
            </a:r>
            <a:endParaRPr lang="en-GB" altLang="en-US" sz="4000" b="1" dirty="0">
              <a:solidFill>
                <a:srgbClr val="E4005C"/>
              </a:solidFill>
            </a:endParaRPr>
          </a:p>
        </p:txBody>
      </p:sp>
      <p:sp>
        <p:nvSpPr>
          <p:cNvPr id="29699" name="Rectangle 9">
            <a:extLst>
              <a:ext uri="{FF2B5EF4-FFF2-40B4-BE49-F238E27FC236}">
                <a16:creationId xmlns:a16="http://schemas.microsoft.com/office/drawing/2014/main" id="{76520E06-2D10-FA6C-A800-E0E041A082B7}"/>
              </a:ext>
            </a:extLst>
          </p:cNvPr>
          <p:cNvSpPr>
            <a:spLocks noGrp="1" noChangeArrowheads="1"/>
          </p:cNvSpPr>
          <p:nvPr>
            <p:ph idx="1"/>
          </p:nvPr>
        </p:nvSpPr>
        <p:spPr>
          <a:xfrm>
            <a:off x="762000" y="1600200"/>
            <a:ext cx="5715000" cy="4724400"/>
          </a:xfrm>
        </p:spPr>
        <p:txBody>
          <a:bodyPr/>
          <a:lstStyle/>
          <a:p>
            <a:pPr marL="392113" indent="-293688" defTabSz="414338" eaLnBrk="1" hangingPunct="1">
              <a:lnSpc>
                <a:spcPct val="9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A frame travels around the ring, stopping at each node. If a node wants to transmit data, it adds the data as well as the destination address to the frame. </a:t>
            </a:r>
          </a:p>
          <a:p>
            <a:pPr marL="392113" indent="-293688" defTabSz="414338" eaLnBrk="1" hangingPunct="1">
              <a:lnSpc>
                <a:spcPct val="9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The frame then continues around the ring until it finds the destination node, which takes the data out of the frame. </a:t>
            </a:r>
          </a:p>
          <a:p>
            <a:pPr marL="782638" lvl="1" indent="-260350" defTabSz="414338" eaLnBrk="1" hangingPunct="1">
              <a:lnSpc>
                <a:spcPct val="9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Single ring – All the devices on the network share a single cable</a:t>
            </a:r>
            <a:r>
              <a:rPr lang="en-US" altLang="en-US" sz="2400" dirty="0">
                <a:solidFill>
                  <a:srgbClr val="000066"/>
                </a:solidFill>
              </a:rPr>
              <a:t> </a:t>
            </a:r>
          </a:p>
          <a:p>
            <a:pPr marL="782638" lvl="1" indent="-260350" defTabSz="414338" eaLnBrk="1" hangingPunct="1">
              <a:lnSpc>
                <a:spcPct val="9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Dual ring – The dual ring topology allows data to be sent in both directions. </a:t>
            </a:r>
          </a:p>
        </p:txBody>
      </p:sp>
      <p:pic>
        <p:nvPicPr>
          <p:cNvPr id="29706" name="Picture 10" descr="563ring">
            <a:extLst>
              <a:ext uri="{FF2B5EF4-FFF2-40B4-BE49-F238E27FC236}">
                <a16:creationId xmlns:a16="http://schemas.microsoft.com/office/drawing/2014/main" id="{2A2BD0A6-45DE-ACBF-B48C-84BF8DD5D5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1" y="680587"/>
            <a:ext cx="3670299" cy="312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1" descr="564dring">
            <a:extLst>
              <a:ext uri="{FF2B5EF4-FFF2-40B4-BE49-F238E27FC236}">
                <a16:creationId xmlns:a16="http://schemas.microsoft.com/office/drawing/2014/main" id="{E0F0CFD2-0E96-2CB3-A033-534417C21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814" y="3948235"/>
            <a:ext cx="3328986" cy="260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476AEE2-7CE8-11EA-16A3-289838C8B86B}"/>
              </a:ext>
            </a:extLst>
          </p:cNvPr>
          <p:cNvSpPr>
            <a:spLocks noGrp="1" noChangeArrowheads="1"/>
          </p:cNvSpPr>
          <p:nvPr>
            <p:ph type="title"/>
          </p:nvPr>
        </p:nvSpPr>
        <p:spPr>
          <a:xfrm>
            <a:off x="1981200" y="838200"/>
            <a:ext cx="8229600" cy="8382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Mesh Topology</a:t>
            </a:r>
            <a:endParaRPr lang="en-GB" altLang="en-US" sz="4000" b="1">
              <a:solidFill>
                <a:srgbClr val="E4005C"/>
              </a:solidFill>
            </a:endParaRPr>
          </a:p>
        </p:txBody>
      </p:sp>
      <p:sp>
        <p:nvSpPr>
          <p:cNvPr id="31747" name="Rectangle 3">
            <a:extLst>
              <a:ext uri="{FF2B5EF4-FFF2-40B4-BE49-F238E27FC236}">
                <a16:creationId xmlns:a16="http://schemas.microsoft.com/office/drawing/2014/main" id="{AE413E7F-FFCB-6233-77BB-C9353016010A}"/>
              </a:ext>
            </a:extLst>
          </p:cNvPr>
          <p:cNvSpPr>
            <a:spLocks noGrp="1" noChangeArrowheads="1"/>
          </p:cNvSpPr>
          <p:nvPr>
            <p:ph type="body" sz="half" idx="1"/>
          </p:nvPr>
        </p:nvSpPr>
        <p:spPr>
          <a:xfrm>
            <a:off x="838200" y="1600200"/>
            <a:ext cx="5181600" cy="4419600"/>
          </a:xfrm>
        </p:spPr>
        <p:txBody>
          <a:bodyPr>
            <a:normAutofit fontScale="92500" lnSpcReduction="20000"/>
          </a:bodyPr>
          <a:lstStyle/>
          <a:p>
            <a:pPr marL="392113" indent="-293688" defTabSz="414338" eaLnBrk="1" hangingPunct="1">
              <a:lnSpc>
                <a:spcPct val="15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The mesh topology connects all devices (nodes) to each other for redundancy and fault tolerance. </a:t>
            </a:r>
          </a:p>
          <a:p>
            <a:pPr marL="392113" indent="-293688" defTabSz="414338" eaLnBrk="1" hangingPunct="1">
              <a:lnSpc>
                <a:spcPct val="15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It is used in WANs to interconnect LANs and for mission critical networks like those used by banks and financial institutions. </a:t>
            </a:r>
          </a:p>
          <a:p>
            <a:pPr marL="392113" indent="-293688" defTabSz="414338" eaLnBrk="1" hangingPunct="1">
              <a:lnSpc>
                <a:spcPct val="150000"/>
              </a:lnSpc>
              <a:spcBef>
                <a:spcPct val="50000"/>
              </a:spcBef>
              <a:buClr>
                <a:srgbClr val="CC0000"/>
              </a:buClr>
              <a:buBlip>
                <a:blip r:embed="rId3"/>
              </a:buBlip>
            </a:pPr>
            <a:r>
              <a:rPr lang="en-US" altLang="en-US" sz="2400" dirty="0">
                <a:solidFill>
                  <a:srgbClr val="000066"/>
                </a:solidFill>
                <a:cs typeface="Times New Roman" panose="02020603050405020304" pitchFamily="18" charset="0"/>
              </a:rPr>
              <a:t>Implementing the mesh topology is expensive and difficult.</a:t>
            </a:r>
            <a:r>
              <a:rPr lang="en-US" altLang="en-US" sz="2400" dirty="0">
                <a:solidFill>
                  <a:srgbClr val="000066"/>
                </a:solidFill>
              </a:rPr>
              <a:t> </a:t>
            </a:r>
          </a:p>
        </p:txBody>
      </p:sp>
      <p:pic>
        <p:nvPicPr>
          <p:cNvPr id="31748" name="Picture 10" descr="569mesh">
            <a:extLst>
              <a:ext uri="{FF2B5EF4-FFF2-40B4-BE49-F238E27FC236}">
                <a16:creationId xmlns:a16="http://schemas.microsoft.com/office/drawing/2014/main" id="{8B6FE5D2-F2D7-1DA7-FE7A-C8FB1A4C9E8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705600" y="1681074"/>
            <a:ext cx="4953000" cy="3564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250A9D7-401B-55E8-EE86-C13929B55C46}"/>
              </a:ext>
            </a:extLst>
          </p:cNvPr>
          <p:cNvSpPr>
            <a:spLocks noGrp="1" noChangeArrowheads="1"/>
          </p:cNvSpPr>
          <p:nvPr>
            <p:ph type="title"/>
          </p:nvPr>
        </p:nvSpPr>
        <p:spPr>
          <a:xfrm>
            <a:off x="2209800" y="304800"/>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Network Components</a:t>
            </a:r>
            <a:endParaRPr lang="en-GB" altLang="en-US" sz="4000" b="1" dirty="0">
              <a:solidFill>
                <a:srgbClr val="E4005C"/>
              </a:solidFill>
            </a:endParaRPr>
          </a:p>
        </p:txBody>
      </p:sp>
      <p:sp>
        <p:nvSpPr>
          <p:cNvPr id="33795" name="Rectangle 9">
            <a:extLst>
              <a:ext uri="{FF2B5EF4-FFF2-40B4-BE49-F238E27FC236}">
                <a16:creationId xmlns:a16="http://schemas.microsoft.com/office/drawing/2014/main" id="{7406220C-6C6E-FAFB-87BE-BCB70C120DEF}"/>
              </a:ext>
            </a:extLst>
          </p:cNvPr>
          <p:cNvSpPr>
            <a:spLocks noGrp="1" noChangeArrowheads="1"/>
          </p:cNvSpPr>
          <p:nvPr>
            <p:ph idx="1"/>
          </p:nvPr>
        </p:nvSpPr>
        <p:spPr>
          <a:xfrm>
            <a:off x="914400" y="1600200"/>
            <a:ext cx="8229600" cy="3733800"/>
          </a:xfrm>
        </p:spPr>
        <p:txBody>
          <a:bodyPr/>
          <a:lstStyle/>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Physical Media</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Interconnecting Devices</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Computers</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Networking Software</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Applications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D57B8AF-A1C9-2E0A-A120-A6263E7A44C5}"/>
              </a:ext>
            </a:extLst>
          </p:cNvPr>
          <p:cNvSpPr>
            <a:spLocks noGrp="1" noChangeArrowheads="1"/>
          </p:cNvSpPr>
          <p:nvPr>
            <p:ph type="title"/>
          </p:nvPr>
        </p:nvSpPr>
        <p:spPr>
          <a:xfrm>
            <a:off x="1981200" y="304800"/>
            <a:ext cx="8229600" cy="9906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Networking Media</a:t>
            </a:r>
            <a:endParaRPr lang="en-GB" altLang="en-US" sz="4000" b="1" dirty="0">
              <a:solidFill>
                <a:srgbClr val="E4005C"/>
              </a:solidFill>
            </a:endParaRPr>
          </a:p>
        </p:txBody>
      </p:sp>
      <p:sp>
        <p:nvSpPr>
          <p:cNvPr id="35843" name="Rectangle 3">
            <a:extLst>
              <a:ext uri="{FF2B5EF4-FFF2-40B4-BE49-F238E27FC236}">
                <a16:creationId xmlns:a16="http://schemas.microsoft.com/office/drawing/2014/main" id="{C53A2E79-65AE-0BE7-E701-577FFFF7D95C}"/>
              </a:ext>
            </a:extLst>
          </p:cNvPr>
          <p:cNvSpPr>
            <a:spLocks noGrp="1" noChangeArrowheads="1"/>
          </p:cNvSpPr>
          <p:nvPr>
            <p:ph type="body" sz="half" idx="1"/>
          </p:nvPr>
        </p:nvSpPr>
        <p:spPr>
          <a:xfrm>
            <a:off x="609600" y="1600201"/>
            <a:ext cx="4800600" cy="4525963"/>
          </a:xfrm>
        </p:spPr>
        <p:txBody>
          <a:bodyPr>
            <a:normAutofit/>
          </a:bodyPr>
          <a:lstStyle/>
          <a:p>
            <a:pPr marL="392113" indent="-293688" defTabSz="414338" eaLnBrk="1" hangingPunct="1">
              <a:lnSpc>
                <a:spcPct val="80000"/>
              </a:lnSpc>
              <a:spcBef>
                <a:spcPct val="50000"/>
              </a:spcBef>
              <a:buClr>
                <a:srgbClr val="CC0000"/>
              </a:buClr>
              <a:buBlip>
                <a:blip r:embed="rId3"/>
              </a:buBlip>
            </a:pPr>
            <a:r>
              <a:rPr lang="en-US" altLang="en-US" dirty="0">
                <a:solidFill>
                  <a:srgbClr val="000066"/>
                </a:solidFill>
                <a:cs typeface="Times New Roman" panose="02020603050405020304" pitchFamily="18" charset="0"/>
              </a:rPr>
              <a:t>Networking media can be defined simply as the means by which signals (data) are sent from one computer to another (either by cable or wireless means).</a:t>
            </a:r>
          </a:p>
        </p:txBody>
      </p:sp>
      <p:pic>
        <p:nvPicPr>
          <p:cNvPr id="35844" name="Picture 10">
            <a:extLst>
              <a:ext uri="{FF2B5EF4-FFF2-40B4-BE49-F238E27FC236}">
                <a16:creationId xmlns:a16="http://schemas.microsoft.com/office/drawing/2014/main" id="{D358DC3F-485B-F3C4-89E0-B115F8B4C10E}"/>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715000" y="1366282"/>
            <a:ext cx="5943600" cy="51960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CBE383F-BCB7-C706-7494-E68B0EE73F30}"/>
              </a:ext>
            </a:extLst>
          </p:cNvPr>
          <p:cNvSpPr>
            <a:spLocks noGrp="1" noChangeArrowheads="1"/>
          </p:cNvSpPr>
          <p:nvPr>
            <p:ph type="title"/>
          </p:nvPr>
        </p:nvSpPr>
        <p:spPr>
          <a:xfrm>
            <a:off x="2173288" y="228600"/>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Networking Devices</a:t>
            </a:r>
            <a:endParaRPr lang="en-GB" altLang="en-US" sz="4000" b="1" dirty="0">
              <a:solidFill>
                <a:srgbClr val="E4005C"/>
              </a:solidFill>
            </a:endParaRPr>
          </a:p>
        </p:txBody>
      </p:sp>
      <p:sp>
        <p:nvSpPr>
          <p:cNvPr id="37891" name="Rectangle 9">
            <a:extLst>
              <a:ext uri="{FF2B5EF4-FFF2-40B4-BE49-F238E27FC236}">
                <a16:creationId xmlns:a16="http://schemas.microsoft.com/office/drawing/2014/main" id="{D418AA93-8D62-4627-511C-E157B1BA14FF}"/>
              </a:ext>
            </a:extLst>
          </p:cNvPr>
          <p:cNvSpPr>
            <a:spLocks noGrp="1" noChangeArrowheads="1"/>
          </p:cNvSpPr>
          <p:nvPr>
            <p:ph idx="1"/>
          </p:nvPr>
        </p:nvSpPr>
        <p:spPr>
          <a:xfrm>
            <a:off x="685800" y="1600200"/>
            <a:ext cx="4572000" cy="3581400"/>
          </a:xfrm>
        </p:spPr>
        <p:txBody>
          <a:bodyPr/>
          <a:lstStyle/>
          <a:p>
            <a:pPr marL="392113" indent="-293688" defTabSz="414338" eaLnBrk="1" hangingPunct="1">
              <a:lnSpc>
                <a:spcPct val="80000"/>
              </a:lnSpc>
              <a:buClr>
                <a:srgbClr val="CC0000"/>
              </a:buClr>
              <a:buBlip>
                <a:blip r:embed="rId3"/>
              </a:buBlip>
            </a:pPr>
            <a:r>
              <a:rPr lang="en-US" altLang="en-US" sz="2400" b="1" dirty="0">
                <a:solidFill>
                  <a:srgbClr val="000066"/>
                </a:solidFill>
              </a:rPr>
              <a:t>HUB</a:t>
            </a:r>
          </a:p>
          <a:p>
            <a:pPr marL="392113" indent="-293688" defTabSz="414338" eaLnBrk="1" hangingPunct="1">
              <a:lnSpc>
                <a:spcPct val="80000"/>
              </a:lnSpc>
              <a:buClr>
                <a:srgbClr val="CC0000"/>
              </a:buClr>
              <a:buBlip>
                <a:blip r:embed="rId3"/>
              </a:buBlip>
            </a:pPr>
            <a:r>
              <a:rPr lang="en-US" altLang="en-US" sz="2400" b="1" dirty="0">
                <a:solidFill>
                  <a:srgbClr val="000066"/>
                </a:solidFill>
              </a:rPr>
              <a:t>Switches</a:t>
            </a:r>
          </a:p>
          <a:p>
            <a:pPr marL="392113" indent="-293688" defTabSz="414338" eaLnBrk="1" hangingPunct="1">
              <a:lnSpc>
                <a:spcPct val="80000"/>
              </a:lnSpc>
              <a:buClr>
                <a:srgbClr val="CC0000"/>
              </a:buClr>
              <a:buBlip>
                <a:blip r:embed="rId3"/>
              </a:buBlip>
            </a:pPr>
            <a:r>
              <a:rPr lang="en-US" altLang="en-US" sz="2400" b="1" dirty="0">
                <a:solidFill>
                  <a:srgbClr val="000066"/>
                </a:solidFill>
              </a:rPr>
              <a:t>Routers</a:t>
            </a:r>
          </a:p>
          <a:p>
            <a:pPr marL="392113" indent="-293688" defTabSz="414338" eaLnBrk="1" hangingPunct="1">
              <a:lnSpc>
                <a:spcPct val="80000"/>
              </a:lnSpc>
              <a:buClr>
                <a:srgbClr val="CC0000"/>
              </a:buClr>
              <a:buBlip>
                <a:blip r:embed="rId3"/>
              </a:buBlip>
            </a:pPr>
            <a:r>
              <a:rPr lang="en-US" altLang="en-US" sz="2400" b="1" dirty="0">
                <a:solidFill>
                  <a:srgbClr val="000066"/>
                </a:solidFill>
              </a:rPr>
              <a:t>Wireless Access Points</a:t>
            </a:r>
          </a:p>
          <a:p>
            <a:pPr marL="392113" indent="-293688" defTabSz="414338" eaLnBrk="1" hangingPunct="1">
              <a:lnSpc>
                <a:spcPct val="80000"/>
              </a:lnSpc>
              <a:buClr>
                <a:srgbClr val="CC0000"/>
              </a:buClr>
              <a:buBlip>
                <a:blip r:embed="rId3"/>
              </a:buBlip>
            </a:pPr>
            <a:r>
              <a:rPr lang="en-US" altLang="en-US" sz="2400" b="1" dirty="0">
                <a:solidFill>
                  <a:srgbClr val="000066"/>
                </a:solidFill>
              </a:rPr>
              <a:t>Modems etc.</a:t>
            </a:r>
          </a:p>
        </p:txBody>
      </p:sp>
      <p:pic>
        <p:nvPicPr>
          <p:cNvPr id="37898" name="Picture 10" descr="PC620939">
            <a:extLst>
              <a:ext uri="{FF2B5EF4-FFF2-40B4-BE49-F238E27FC236}">
                <a16:creationId xmlns:a16="http://schemas.microsoft.com/office/drawing/2014/main" id="{9E9624BC-BEE2-0C96-A001-58C74ED9B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00200"/>
            <a:ext cx="559258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1">
            <a:extLst>
              <a:ext uri="{FF2B5EF4-FFF2-40B4-BE49-F238E27FC236}">
                <a16:creationId xmlns:a16="http://schemas.microsoft.com/office/drawing/2014/main" id="{5EC80905-AFBD-CFC1-C994-6EE3840736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462" r="5984" b="10428"/>
          <a:stretch>
            <a:fillRect/>
          </a:stretch>
        </p:blipFill>
        <p:spPr bwMode="auto">
          <a:xfrm>
            <a:off x="6248400" y="3505200"/>
            <a:ext cx="4692650" cy="304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90F337E-40E6-9037-F2D0-11201E1154EC}"/>
              </a:ext>
            </a:extLst>
          </p:cNvPr>
          <p:cNvSpPr>
            <a:spLocks noGrp="1" noChangeArrowheads="1"/>
          </p:cNvSpPr>
          <p:nvPr>
            <p:ph type="title"/>
          </p:nvPr>
        </p:nvSpPr>
        <p:spPr>
          <a:xfrm>
            <a:off x="1981200" y="304800"/>
            <a:ext cx="8229600" cy="10668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Computer Networks</a:t>
            </a:r>
            <a:endParaRPr lang="en-GB" altLang="en-US" sz="4000" b="1" dirty="0">
              <a:solidFill>
                <a:srgbClr val="E4005C"/>
              </a:solidFill>
            </a:endParaRPr>
          </a:p>
        </p:txBody>
      </p:sp>
      <p:sp>
        <p:nvSpPr>
          <p:cNvPr id="7171" name="Rectangle 3">
            <a:extLst>
              <a:ext uri="{FF2B5EF4-FFF2-40B4-BE49-F238E27FC236}">
                <a16:creationId xmlns:a16="http://schemas.microsoft.com/office/drawing/2014/main" id="{EBF4141A-D606-8A16-CB39-DC701778B970}"/>
              </a:ext>
            </a:extLst>
          </p:cNvPr>
          <p:cNvSpPr>
            <a:spLocks noGrp="1" noChangeArrowheads="1"/>
          </p:cNvSpPr>
          <p:nvPr>
            <p:ph type="body" sz="half" idx="1"/>
          </p:nvPr>
        </p:nvSpPr>
        <p:spPr>
          <a:xfrm>
            <a:off x="762000" y="2133601"/>
            <a:ext cx="4419600" cy="3809999"/>
          </a:xfrm>
        </p:spPr>
        <p:txBody>
          <a:bodyPr/>
          <a:lstStyle/>
          <a:p>
            <a:pPr marL="392113" indent="-293688" defTabSz="414338" eaLnBrk="1" hangingPunct="1">
              <a:lnSpc>
                <a:spcPct val="80000"/>
              </a:lnSpc>
              <a:buClr>
                <a:srgbClr val="CC0000"/>
              </a:buClr>
              <a:buBlip>
                <a:blip r:embed="rId3"/>
              </a:buBlip>
              <a:defRPr/>
            </a:pPr>
            <a:r>
              <a:rPr lang="en-US" altLang="en-US" sz="2400" b="1" dirty="0">
                <a:solidFill>
                  <a:srgbClr val="000066"/>
                </a:solidFill>
              </a:rPr>
              <a:t>Computer network connects two or more autonomous computers.</a:t>
            </a:r>
          </a:p>
          <a:p>
            <a:pPr marL="392113" indent="-293688" defTabSz="414338" eaLnBrk="1" hangingPunct="1">
              <a:lnSpc>
                <a:spcPct val="80000"/>
              </a:lnSpc>
              <a:buClr>
                <a:srgbClr val="CC0000"/>
              </a:buClr>
              <a:buBlip>
                <a:blip r:embed="rId3"/>
              </a:buBlip>
              <a:defRPr/>
            </a:pPr>
            <a:r>
              <a:rPr lang="en-US" altLang="en-US" sz="2400" b="1" dirty="0">
                <a:solidFill>
                  <a:srgbClr val="000066"/>
                </a:solidFill>
              </a:rPr>
              <a:t>The computers can be geographically located anywhere.</a:t>
            </a:r>
          </a:p>
        </p:txBody>
      </p:sp>
      <p:pic>
        <p:nvPicPr>
          <p:cNvPr id="7172" name="Picture 10">
            <a:extLst>
              <a:ext uri="{FF2B5EF4-FFF2-40B4-BE49-F238E27FC236}">
                <a16:creationId xmlns:a16="http://schemas.microsoft.com/office/drawing/2014/main" id="{FC43E9C6-287B-D8DC-0A81-D089A50D708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867400" y="1478442"/>
            <a:ext cx="5562600" cy="4901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EC43915-31AF-81EA-ABEF-8D6ED7AAA164}"/>
              </a:ext>
            </a:extLst>
          </p:cNvPr>
          <p:cNvSpPr>
            <a:spLocks noGrp="1" noChangeArrowheads="1"/>
          </p:cNvSpPr>
          <p:nvPr>
            <p:ph type="title"/>
          </p:nvPr>
        </p:nvSpPr>
        <p:spPr>
          <a:xfrm>
            <a:off x="2617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Networking Protocol: TCP/IP</a:t>
            </a:r>
            <a:endParaRPr lang="en-GB" altLang="en-US" sz="4000" b="1" dirty="0">
              <a:solidFill>
                <a:srgbClr val="E4005C"/>
              </a:solidFill>
            </a:endParaRPr>
          </a:p>
        </p:txBody>
      </p:sp>
      <p:pic>
        <p:nvPicPr>
          <p:cNvPr id="39946" name="Picture 10">
            <a:extLst>
              <a:ext uri="{FF2B5EF4-FFF2-40B4-BE49-F238E27FC236}">
                <a16:creationId xmlns:a16="http://schemas.microsoft.com/office/drawing/2014/main" id="{8D08969A-4659-4226-B032-DB92FEDB6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563"/>
          <a:stretch>
            <a:fillRect/>
          </a:stretch>
        </p:blipFill>
        <p:spPr bwMode="auto">
          <a:xfrm>
            <a:off x="0" y="1447800"/>
            <a:ext cx="4125351" cy="338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7" name="Picture 11">
            <a:extLst>
              <a:ext uri="{FF2B5EF4-FFF2-40B4-BE49-F238E27FC236}">
                <a16:creationId xmlns:a16="http://schemas.microsoft.com/office/drawing/2014/main" id="{7A008064-FAB3-6DE1-40A4-6E55F5A2B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777" r="2777"/>
          <a:stretch>
            <a:fillRect/>
          </a:stretch>
        </p:blipFill>
        <p:spPr bwMode="auto">
          <a:xfrm>
            <a:off x="4326507" y="2362200"/>
            <a:ext cx="3522093" cy="343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8" name="Picture 12">
            <a:extLst>
              <a:ext uri="{FF2B5EF4-FFF2-40B4-BE49-F238E27FC236}">
                <a16:creationId xmlns:a16="http://schemas.microsoft.com/office/drawing/2014/main" id="{274B85BA-29A3-C34A-49D5-791BFEF9E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5714"/>
          <a:stretch>
            <a:fillRect/>
          </a:stretch>
        </p:blipFill>
        <p:spPr bwMode="auto">
          <a:xfrm>
            <a:off x="7912894" y="2850007"/>
            <a:ext cx="3960812" cy="400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9" name="Line 13">
            <a:extLst>
              <a:ext uri="{FF2B5EF4-FFF2-40B4-BE49-F238E27FC236}">
                <a16:creationId xmlns:a16="http://schemas.microsoft.com/office/drawing/2014/main" id="{66C4B424-2787-5287-AF9D-E8AC2E39E80D}"/>
              </a:ext>
            </a:extLst>
          </p:cNvPr>
          <p:cNvSpPr>
            <a:spLocks noChangeShapeType="1"/>
          </p:cNvSpPr>
          <p:nvPr/>
        </p:nvSpPr>
        <p:spPr bwMode="auto">
          <a:xfrm flipH="1">
            <a:off x="1600200" y="2286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Line 14">
            <a:extLst>
              <a:ext uri="{FF2B5EF4-FFF2-40B4-BE49-F238E27FC236}">
                <a16:creationId xmlns:a16="http://schemas.microsoft.com/office/drawing/2014/main" id="{966BC3DD-88D6-8017-ED4F-98879D6AF6F1}"/>
              </a:ext>
            </a:extLst>
          </p:cNvPr>
          <p:cNvSpPr>
            <a:spLocks noChangeShapeType="1"/>
          </p:cNvSpPr>
          <p:nvPr/>
        </p:nvSpPr>
        <p:spPr bwMode="auto">
          <a:xfrm flipH="1">
            <a:off x="6160798" y="4048126"/>
            <a:ext cx="749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15">
            <a:extLst>
              <a:ext uri="{FF2B5EF4-FFF2-40B4-BE49-F238E27FC236}">
                <a16:creationId xmlns:a16="http://schemas.microsoft.com/office/drawing/2014/main" id="{2399B072-95D4-5056-9300-0A07020826DC}"/>
              </a:ext>
            </a:extLst>
          </p:cNvPr>
          <p:cNvSpPr>
            <a:spLocks noChangeShapeType="1"/>
          </p:cNvSpPr>
          <p:nvPr/>
        </p:nvSpPr>
        <p:spPr bwMode="auto">
          <a:xfrm flipH="1">
            <a:off x="9982200" y="5181600"/>
            <a:ext cx="749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1837D36-F730-1E06-5C8F-13AB8F3DA622}"/>
              </a:ext>
            </a:extLst>
          </p:cNvPr>
          <p:cNvSpPr>
            <a:spLocks noGrp="1" noChangeArrowheads="1"/>
          </p:cNvSpPr>
          <p:nvPr>
            <p:ph type="title"/>
          </p:nvPr>
        </p:nvSpPr>
        <p:spPr>
          <a:xfrm>
            <a:off x="1981200" y="152400"/>
            <a:ext cx="8229600" cy="10668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Applications</a:t>
            </a:r>
            <a:endParaRPr lang="en-GB" altLang="en-US" sz="4000" b="1" dirty="0">
              <a:solidFill>
                <a:srgbClr val="E4005C"/>
              </a:solidFill>
            </a:endParaRPr>
          </a:p>
        </p:txBody>
      </p:sp>
      <p:sp>
        <p:nvSpPr>
          <p:cNvPr id="41987" name="Rectangle 3">
            <a:extLst>
              <a:ext uri="{FF2B5EF4-FFF2-40B4-BE49-F238E27FC236}">
                <a16:creationId xmlns:a16="http://schemas.microsoft.com/office/drawing/2014/main" id="{4CD0F270-668A-A9FD-12F4-4759B7877163}"/>
              </a:ext>
            </a:extLst>
          </p:cNvPr>
          <p:cNvSpPr>
            <a:spLocks noGrp="1" noChangeArrowheads="1"/>
          </p:cNvSpPr>
          <p:nvPr>
            <p:ph type="body" sz="half" idx="1"/>
          </p:nvPr>
        </p:nvSpPr>
        <p:spPr>
          <a:xfrm>
            <a:off x="609600" y="1341437"/>
            <a:ext cx="4953000" cy="4525963"/>
          </a:xfrm>
        </p:spPr>
        <p:txBody>
          <a:bodyPr/>
          <a:lstStyle/>
          <a:p>
            <a:pPr marL="392113" indent="-293688" defTabSz="414338" eaLnBrk="1" hangingPunct="1">
              <a:lnSpc>
                <a:spcPct val="80000"/>
              </a:lnSpc>
              <a:buClr>
                <a:srgbClr val="CC0000"/>
              </a:buClr>
              <a:buBlip>
                <a:blip r:embed="rId3"/>
              </a:buBlip>
            </a:pPr>
            <a:r>
              <a:rPr lang="en-US" altLang="en-US" sz="2400" b="1" dirty="0">
                <a:solidFill>
                  <a:srgbClr val="000066"/>
                </a:solidFill>
              </a:rPr>
              <a:t>E-mail</a:t>
            </a:r>
          </a:p>
          <a:p>
            <a:pPr marL="392113" indent="-293688" defTabSz="414338" eaLnBrk="1" hangingPunct="1">
              <a:lnSpc>
                <a:spcPct val="80000"/>
              </a:lnSpc>
              <a:buClr>
                <a:srgbClr val="CC0000"/>
              </a:buClr>
              <a:buBlip>
                <a:blip r:embed="rId3"/>
              </a:buBlip>
            </a:pPr>
            <a:r>
              <a:rPr lang="en-US" altLang="en-US" sz="2400" b="1" dirty="0">
                <a:solidFill>
                  <a:srgbClr val="000066"/>
                </a:solidFill>
              </a:rPr>
              <a:t>Searchable Data (Web Sites)</a:t>
            </a:r>
          </a:p>
          <a:p>
            <a:pPr marL="392113" indent="-293688" defTabSz="414338" eaLnBrk="1" hangingPunct="1">
              <a:lnSpc>
                <a:spcPct val="80000"/>
              </a:lnSpc>
              <a:buClr>
                <a:srgbClr val="CC0000"/>
              </a:buClr>
              <a:buBlip>
                <a:blip r:embed="rId3"/>
              </a:buBlip>
            </a:pPr>
            <a:r>
              <a:rPr lang="en-US" altLang="en-US" sz="2400" b="1" dirty="0">
                <a:solidFill>
                  <a:srgbClr val="000066"/>
                </a:solidFill>
              </a:rPr>
              <a:t>E-Commerce</a:t>
            </a:r>
          </a:p>
          <a:p>
            <a:pPr marL="392113" indent="-293688" defTabSz="414338" eaLnBrk="1" hangingPunct="1">
              <a:lnSpc>
                <a:spcPct val="80000"/>
              </a:lnSpc>
              <a:buClr>
                <a:srgbClr val="CC0000"/>
              </a:buClr>
              <a:buBlip>
                <a:blip r:embed="rId3"/>
              </a:buBlip>
            </a:pPr>
            <a:r>
              <a:rPr lang="en-US" altLang="en-US" sz="2400" b="1" dirty="0">
                <a:solidFill>
                  <a:srgbClr val="000066"/>
                </a:solidFill>
              </a:rPr>
              <a:t>News Groups</a:t>
            </a:r>
          </a:p>
          <a:p>
            <a:pPr marL="392113" indent="-293688" defTabSz="414338" eaLnBrk="1" hangingPunct="1">
              <a:lnSpc>
                <a:spcPct val="80000"/>
              </a:lnSpc>
              <a:buClr>
                <a:srgbClr val="CC0000"/>
              </a:buClr>
              <a:buBlip>
                <a:blip r:embed="rId3"/>
              </a:buBlip>
            </a:pPr>
            <a:r>
              <a:rPr lang="en-US" altLang="en-US" sz="2400" b="1" dirty="0">
                <a:solidFill>
                  <a:srgbClr val="000066"/>
                </a:solidFill>
              </a:rPr>
              <a:t>Internet Telephony (VoIP)</a:t>
            </a:r>
          </a:p>
          <a:p>
            <a:pPr marL="392113" indent="-293688" defTabSz="414338" eaLnBrk="1" hangingPunct="1">
              <a:lnSpc>
                <a:spcPct val="80000"/>
              </a:lnSpc>
              <a:buClr>
                <a:srgbClr val="CC0000"/>
              </a:buClr>
              <a:buBlip>
                <a:blip r:embed="rId3"/>
              </a:buBlip>
            </a:pPr>
            <a:r>
              <a:rPr lang="en-US" altLang="en-US" sz="2400" b="1" dirty="0">
                <a:solidFill>
                  <a:srgbClr val="000066"/>
                </a:solidFill>
              </a:rPr>
              <a:t>Video Conferencing</a:t>
            </a:r>
          </a:p>
          <a:p>
            <a:pPr marL="392113" indent="-293688" defTabSz="414338" eaLnBrk="1" hangingPunct="1">
              <a:lnSpc>
                <a:spcPct val="80000"/>
              </a:lnSpc>
              <a:buClr>
                <a:srgbClr val="CC0000"/>
              </a:buClr>
              <a:buBlip>
                <a:blip r:embed="rId3"/>
              </a:buBlip>
            </a:pPr>
            <a:r>
              <a:rPr lang="en-US" altLang="en-US" sz="2400" b="1" dirty="0">
                <a:solidFill>
                  <a:srgbClr val="000066"/>
                </a:solidFill>
              </a:rPr>
              <a:t>Chat Groups</a:t>
            </a:r>
          </a:p>
          <a:p>
            <a:pPr marL="392113" indent="-293688" defTabSz="414338" eaLnBrk="1" hangingPunct="1">
              <a:lnSpc>
                <a:spcPct val="80000"/>
              </a:lnSpc>
              <a:buClr>
                <a:srgbClr val="CC0000"/>
              </a:buClr>
              <a:buBlip>
                <a:blip r:embed="rId3"/>
              </a:buBlip>
            </a:pPr>
            <a:r>
              <a:rPr lang="en-US" altLang="en-US" sz="2400" b="1" dirty="0">
                <a:solidFill>
                  <a:srgbClr val="000066"/>
                </a:solidFill>
              </a:rPr>
              <a:t>Instant Messengers </a:t>
            </a:r>
          </a:p>
          <a:p>
            <a:pPr marL="392113" indent="-293688" defTabSz="414338" eaLnBrk="1" hangingPunct="1">
              <a:lnSpc>
                <a:spcPct val="80000"/>
              </a:lnSpc>
              <a:buClr>
                <a:srgbClr val="CC0000"/>
              </a:buClr>
              <a:buBlip>
                <a:blip r:embed="rId3"/>
              </a:buBlip>
            </a:pPr>
            <a:r>
              <a:rPr lang="en-US" altLang="en-US" sz="2400" b="1" dirty="0">
                <a:solidFill>
                  <a:srgbClr val="000066"/>
                </a:solidFill>
              </a:rPr>
              <a:t>Internet Radio</a:t>
            </a:r>
          </a:p>
        </p:txBody>
      </p:sp>
      <p:pic>
        <p:nvPicPr>
          <p:cNvPr id="41988" name="Picture 10" descr="00006872">
            <a:extLst>
              <a:ext uri="{FF2B5EF4-FFF2-40B4-BE49-F238E27FC236}">
                <a16:creationId xmlns:a16="http://schemas.microsoft.com/office/drawing/2014/main" id="{C0148AAA-7D6D-A1DF-3524-23FABB53EB4E}"/>
              </a:ext>
            </a:extLst>
          </p:cNvPr>
          <p:cNvPicPr>
            <a:picLocks noGrp="1" noChangeAspect="1" noChangeArrowheads="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445375" y="383544"/>
            <a:ext cx="4213225" cy="6322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8FD58DB-7BC3-6114-8A4B-786E37F2F5D4}"/>
              </a:ext>
            </a:extLst>
          </p:cNvPr>
          <p:cNvSpPr>
            <a:spLocks noGrp="1" noChangeArrowheads="1"/>
          </p:cNvSpPr>
          <p:nvPr>
            <p:ph type="title"/>
          </p:nvPr>
        </p:nvSpPr>
        <p:spPr>
          <a:xfrm>
            <a:off x="2173288" y="381000"/>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References</a:t>
            </a:r>
            <a:endParaRPr lang="en-GB" altLang="en-US" sz="4000" b="1" dirty="0">
              <a:solidFill>
                <a:srgbClr val="E4005C"/>
              </a:solidFill>
            </a:endParaRPr>
          </a:p>
        </p:txBody>
      </p:sp>
      <p:sp>
        <p:nvSpPr>
          <p:cNvPr id="44035" name="Rectangle 9">
            <a:extLst>
              <a:ext uri="{FF2B5EF4-FFF2-40B4-BE49-F238E27FC236}">
                <a16:creationId xmlns:a16="http://schemas.microsoft.com/office/drawing/2014/main" id="{2CC73683-D867-52CF-D438-463A0436F20D}"/>
              </a:ext>
            </a:extLst>
          </p:cNvPr>
          <p:cNvSpPr>
            <a:spLocks noGrp="1" noChangeArrowheads="1"/>
          </p:cNvSpPr>
          <p:nvPr>
            <p:ph idx="1"/>
          </p:nvPr>
        </p:nvSpPr>
        <p:spPr>
          <a:xfrm>
            <a:off x="762000" y="1600200"/>
            <a:ext cx="9448800" cy="2971800"/>
          </a:xfrm>
        </p:spPr>
        <p:txBody>
          <a:bodyPr/>
          <a:lstStyle/>
          <a:p>
            <a:pPr marL="392113" indent="-293688" algn="just" defTabSz="414338" eaLnBrk="1" hangingPunct="1">
              <a:lnSpc>
                <a:spcPct val="80000"/>
              </a:lnSpc>
              <a:spcBef>
                <a:spcPct val="50000"/>
              </a:spcBef>
              <a:buClr>
                <a:srgbClr val="CC0000"/>
              </a:buClr>
              <a:buBlip>
                <a:blip r:embed="rId3"/>
              </a:buBlip>
            </a:pPr>
            <a:r>
              <a:rPr lang="en-US" altLang="en-US" sz="2400" b="1" dirty="0">
                <a:solidFill>
                  <a:srgbClr val="002060"/>
                </a:solidFill>
              </a:rPr>
              <a:t>Andrew S. Tanenbaum, </a:t>
            </a:r>
            <a:r>
              <a:rPr lang="en-US" altLang="en-US" sz="2400" b="1" i="1" dirty="0">
                <a:solidFill>
                  <a:srgbClr val="002060"/>
                </a:solidFill>
              </a:rPr>
              <a:t>Computer Network</a:t>
            </a:r>
            <a:r>
              <a:rPr lang="en-US" altLang="en-US" sz="2400" b="1" dirty="0">
                <a:solidFill>
                  <a:srgbClr val="002060"/>
                </a:solidFill>
              </a:rPr>
              <a:t>, Prentice-Hall</a:t>
            </a:r>
          </a:p>
          <a:p>
            <a:pPr marL="392113" indent="-293688" algn="just" defTabSz="414338" eaLnBrk="1" hangingPunct="1">
              <a:lnSpc>
                <a:spcPct val="80000"/>
              </a:lnSpc>
              <a:spcBef>
                <a:spcPct val="50000"/>
              </a:spcBef>
              <a:buClr>
                <a:srgbClr val="CC0000"/>
              </a:buClr>
              <a:buBlip>
                <a:blip r:embed="rId3"/>
              </a:buBlip>
            </a:pPr>
            <a:r>
              <a:rPr lang="en-US" altLang="en-US" sz="2400" b="1" dirty="0" err="1">
                <a:solidFill>
                  <a:srgbClr val="002060"/>
                </a:solidFill>
              </a:rPr>
              <a:t>Doughlas</a:t>
            </a:r>
            <a:r>
              <a:rPr lang="en-US" altLang="en-US" sz="2400" b="1" dirty="0">
                <a:solidFill>
                  <a:srgbClr val="002060"/>
                </a:solidFill>
              </a:rPr>
              <a:t> E. Comer, Computer Networks and Internet</a:t>
            </a:r>
          </a:p>
          <a:p>
            <a:pPr marL="392113" indent="-293688" algn="just" defTabSz="414338" eaLnBrk="1" hangingPunct="1">
              <a:lnSpc>
                <a:spcPct val="80000"/>
              </a:lnSpc>
              <a:spcBef>
                <a:spcPct val="50000"/>
              </a:spcBef>
              <a:buClr>
                <a:srgbClr val="CC0000"/>
              </a:buClr>
              <a:buBlip>
                <a:blip r:embed="rId3"/>
              </a:buBlip>
            </a:pPr>
            <a:r>
              <a:rPr lang="en-US" altLang="en-US" sz="2400" b="1" dirty="0">
                <a:solidFill>
                  <a:srgbClr val="002060"/>
                </a:solidFill>
                <a:hlinkClick r:id="rId4">
                  <a:extLst>
                    <a:ext uri="{A12FA001-AC4F-418D-AE19-62706E023703}">
                      <ahyp:hlinkClr xmlns:ahyp="http://schemas.microsoft.com/office/drawing/2018/hyperlinkcolor" val="tx"/>
                    </a:ext>
                  </a:extLst>
                </a:hlinkClick>
              </a:rPr>
              <a:t>http://www.cisco.com</a:t>
            </a:r>
            <a:r>
              <a:rPr lang="en-US" altLang="en-US" sz="2400" b="1" dirty="0">
                <a:solidFill>
                  <a:srgbClr val="002060"/>
                </a:solidFill>
              </a:rPr>
              <a:t>/public/support/tac/documentation.html</a:t>
            </a:r>
          </a:p>
          <a:p>
            <a:pPr marL="392113" indent="-293688" algn="just" defTabSz="414338" eaLnBrk="1" hangingPunct="1">
              <a:lnSpc>
                <a:spcPct val="80000"/>
              </a:lnSpc>
              <a:spcBef>
                <a:spcPct val="50000"/>
              </a:spcBef>
              <a:buClr>
                <a:srgbClr val="CC0000"/>
              </a:buClr>
              <a:buBlip>
                <a:blip r:embed="rId3"/>
              </a:buBlip>
            </a:pPr>
            <a:r>
              <a:rPr lang="en-US" altLang="en-US" sz="2400" b="1" dirty="0">
                <a:solidFill>
                  <a:srgbClr val="002060"/>
                </a:solidFill>
              </a:rPr>
              <a:t>http://www.redhat.com/docs</a:t>
            </a:r>
          </a:p>
          <a:p>
            <a:pPr marL="392113" indent="-293688" algn="just" defTabSz="414338" eaLnBrk="1" hangingPunct="1">
              <a:lnSpc>
                <a:spcPct val="80000"/>
              </a:lnSpc>
              <a:spcBef>
                <a:spcPct val="50000"/>
              </a:spcBef>
              <a:buClr>
                <a:srgbClr val="CC0000"/>
              </a:buClr>
              <a:buBlip>
                <a:blip r:embed="rId3"/>
              </a:buBlip>
            </a:pPr>
            <a:r>
              <a:rPr lang="en-US" altLang="en-US" sz="2400" b="1" dirty="0">
                <a:solidFill>
                  <a:srgbClr val="002060"/>
                </a:solidFill>
              </a:rPr>
              <a:t>http://home.iitk.ac.in/~navi/sidbinetworkcourse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461BBC9-B025-6EE5-08A1-762BF6F7BAAF}"/>
              </a:ext>
            </a:extLst>
          </p:cNvPr>
          <p:cNvSpPr>
            <a:spLocks noGrp="1" noChangeArrowheads="1"/>
          </p:cNvSpPr>
          <p:nvPr>
            <p:ph type="title"/>
          </p:nvPr>
        </p:nvSpPr>
        <p:spPr>
          <a:xfrm>
            <a:off x="2438400" y="30003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Roles of Networks</a:t>
            </a:r>
            <a:endParaRPr lang="en-GB" altLang="en-US" sz="4000" b="1" dirty="0">
              <a:solidFill>
                <a:srgbClr val="E4005C"/>
              </a:solidFill>
            </a:endParaRPr>
          </a:p>
        </p:txBody>
      </p:sp>
      <p:sp>
        <p:nvSpPr>
          <p:cNvPr id="9219" name="Rectangle 9">
            <a:extLst>
              <a:ext uri="{FF2B5EF4-FFF2-40B4-BE49-F238E27FC236}">
                <a16:creationId xmlns:a16="http://schemas.microsoft.com/office/drawing/2014/main" id="{1E86721C-A087-6238-963C-CEC141B5514D}"/>
              </a:ext>
            </a:extLst>
          </p:cNvPr>
          <p:cNvSpPr>
            <a:spLocks noGrp="1" noChangeArrowheads="1"/>
          </p:cNvSpPr>
          <p:nvPr>
            <p:ph idx="1"/>
          </p:nvPr>
        </p:nvSpPr>
        <p:spPr>
          <a:xfrm>
            <a:off x="838200" y="1600200"/>
            <a:ext cx="9372600" cy="4583112"/>
          </a:xfrm>
        </p:spPr>
        <p:txBody>
          <a:bodyPr/>
          <a:lstStyle/>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Resource Sharing – Purpose of Network</a:t>
            </a:r>
          </a:p>
          <a:p>
            <a:pPr marL="782638" lvl="1" indent="-260350" defTabSz="414338" eaLnBrk="1" hangingPunct="1">
              <a:lnSpc>
                <a:spcPct val="80000"/>
              </a:lnSpc>
              <a:buClr>
                <a:srgbClr val="CC0000"/>
              </a:buClr>
              <a:buBlip>
                <a:blip r:embed="rId3"/>
              </a:buBlip>
            </a:pPr>
            <a:r>
              <a:rPr lang="en-US" altLang="en-US" sz="2400" dirty="0">
                <a:solidFill>
                  <a:srgbClr val="000066"/>
                </a:solidFill>
              </a:rPr>
              <a:t>Hardware (computing resources, disks, printers)</a:t>
            </a:r>
          </a:p>
          <a:p>
            <a:pPr marL="782638" lvl="1" indent="-260350" defTabSz="414338" eaLnBrk="1" hangingPunct="1">
              <a:lnSpc>
                <a:spcPct val="80000"/>
              </a:lnSpc>
              <a:buClr>
                <a:srgbClr val="CC0000"/>
              </a:buClr>
              <a:buBlip>
                <a:blip r:embed="rId3"/>
              </a:buBlip>
            </a:pPr>
            <a:r>
              <a:rPr lang="en-US" altLang="en-US" sz="2400" dirty="0">
                <a:solidFill>
                  <a:srgbClr val="000066"/>
                </a:solidFill>
              </a:rPr>
              <a:t>Software (application software)</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Information Sharing</a:t>
            </a:r>
          </a:p>
          <a:p>
            <a:pPr marL="782638" lvl="1" indent="-260350" defTabSz="414338" eaLnBrk="1" hangingPunct="1">
              <a:lnSpc>
                <a:spcPct val="80000"/>
              </a:lnSpc>
              <a:buClr>
                <a:srgbClr val="CC0000"/>
              </a:buClr>
              <a:buBlip>
                <a:blip r:embed="rId3"/>
              </a:buBlip>
            </a:pPr>
            <a:r>
              <a:rPr lang="en-US" altLang="en-US" sz="2400" dirty="0">
                <a:solidFill>
                  <a:srgbClr val="000066"/>
                </a:solidFill>
              </a:rPr>
              <a:t>Easy accessibility from anywhere (files, databases)</a:t>
            </a:r>
          </a:p>
          <a:p>
            <a:pPr marL="782638" lvl="1" indent="-260350" defTabSz="414338" eaLnBrk="1" hangingPunct="1">
              <a:lnSpc>
                <a:spcPct val="80000"/>
              </a:lnSpc>
              <a:buClr>
                <a:srgbClr val="CC0000"/>
              </a:buClr>
              <a:buBlip>
                <a:blip r:embed="rId3"/>
              </a:buBlip>
            </a:pPr>
            <a:r>
              <a:rPr lang="en-US" altLang="en-US" sz="2400" dirty="0">
                <a:solidFill>
                  <a:srgbClr val="000066"/>
                </a:solidFill>
              </a:rPr>
              <a:t>Search Capability (WWW - 1989)</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Communication</a:t>
            </a:r>
          </a:p>
          <a:p>
            <a:pPr marL="782638" lvl="1" indent="-260350" defTabSz="414338" eaLnBrk="1" hangingPunct="1">
              <a:lnSpc>
                <a:spcPct val="80000"/>
              </a:lnSpc>
              <a:buClr>
                <a:srgbClr val="CC0000"/>
              </a:buClr>
              <a:buBlip>
                <a:blip r:embed="rId3"/>
              </a:buBlip>
            </a:pPr>
            <a:r>
              <a:rPr lang="en-US" altLang="en-US" sz="2400" dirty="0">
                <a:solidFill>
                  <a:srgbClr val="000066"/>
                </a:solidFill>
              </a:rPr>
              <a:t>Email</a:t>
            </a:r>
          </a:p>
          <a:p>
            <a:pPr marL="782638" lvl="1" indent="-260350" defTabSz="414338" eaLnBrk="1" hangingPunct="1">
              <a:lnSpc>
                <a:spcPct val="80000"/>
              </a:lnSpc>
              <a:buClr>
                <a:srgbClr val="CC0000"/>
              </a:buClr>
              <a:buBlip>
                <a:blip r:embed="rId3"/>
              </a:buBlip>
            </a:pPr>
            <a:r>
              <a:rPr lang="en-US" altLang="en-US" sz="2400" dirty="0">
                <a:solidFill>
                  <a:srgbClr val="000066"/>
                </a:solidFill>
              </a:rPr>
              <a:t>Message broadcast</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Remote computing</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Distributed processing (GRID Computing)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FAE97E-2467-A731-695B-93983EAB8FD4}"/>
              </a:ext>
            </a:extLst>
          </p:cNvPr>
          <p:cNvSpPr>
            <a:spLocks noGrp="1" noChangeArrowheads="1"/>
          </p:cNvSpPr>
          <p:nvPr>
            <p:ph type="title"/>
          </p:nvPr>
        </p:nvSpPr>
        <p:spPr>
          <a:xfrm>
            <a:off x="2590800" y="304800"/>
            <a:ext cx="7808912" cy="11477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Network System Types</a:t>
            </a:r>
            <a:endParaRPr lang="en-GB" altLang="en-US" sz="4000" b="1" dirty="0">
              <a:solidFill>
                <a:srgbClr val="E4005C"/>
              </a:solidFill>
            </a:endParaRPr>
          </a:p>
        </p:txBody>
      </p:sp>
      <p:sp>
        <p:nvSpPr>
          <p:cNvPr id="11267" name="Rectangle 9">
            <a:extLst>
              <a:ext uri="{FF2B5EF4-FFF2-40B4-BE49-F238E27FC236}">
                <a16:creationId xmlns:a16="http://schemas.microsoft.com/office/drawing/2014/main" id="{5F71AA70-0E01-F38C-B46D-75D57BF8C611}"/>
              </a:ext>
            </a:extLst>
          </p:cNvPr>
          <p:cNvSpPr>
            <a:spLocks noGrp="1" noChangeArrowheads="1"/>
          </p:cNvSpPr>
          <p:nvPr>
            <p:ph idx="1"/>
          </p:nvPr>
        </p:nvSpPr>
        <p:spPr>
          <a:xfrm>
            <a:off x="914400" y="1974849"/>
            <a:ext cx="8229600" cy="3359151"/>
          </a:xfrm>
        </p:spPr>
        <p:txBody>
          <a:bodyPr/>
          <a:lstStyle/>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Peer – based</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Client – Server</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Cloud</a:t>
            </a:r>
          </a:p>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rPr>
              <a:t>Cluster</a:t>
            </a:r>
          </a:p>
          <a:p>
            <a:pPr marL="392113" indent="-293688" defTabSz="414338" eaLnBrk="1" hangingPunct="1">
              <a:lnSpc>
                <a:spcPct val="80000"/>
              </a:lnSpc>
              <a:spcBef>
                <a:spcPct val="50000"/>
              </a:spcBef>
              <a:buClr>
                <a:srgbClr val="CC0000"/>
              </a:buClr>
              <a:buBlip>
                <a:blip r:embed="rId3"/>
              </a:buBlip>
            </a:pPr>
            <a:r>
              <a:rPr lang="en-US" altLang="en-US" sz="2400" b="1" dirty="0" err="1">
                <a:solidFill>
                  <a:srgbClr val="000066"/>
                </a:solidFill>
              </a:rPr>
              <a:t>Centralised</a:t>
            </a:r>
            <a:endParaRPr lang="en-US" altLang="en-US" sz="2400" b="1" dirty="0">
              <a:solidFill>
                <a:srgbClr val="000066"/>
              </a:solidFill>
            </a:endParaRPr>
          </a:p>
          <a:p>
            <a:pPr marL="392113" indent="-293688" defTabSz="414338" eaLnBrk="1" hangingPunct="1">
              <a:lnSpc>
                <a:spcPct val="80000"/>
              </a:lnSpc>
              <a:spcBef>
                <a:spcPct val="50000"/>
              </a:spcBef>
              <a:buClr>
                <a:srgbClr val="CC0000"/>
              </a:buClr>
              <a:buBlip>
                <a:blip r:embed="rId3"/>
              </a:buBlip>
            </a:pPr>
            <a:r>
              <a:rPr lang="en-US" altLang="en-US" sz="2400" b="1" dirty="0" err="1">
                <a:solidFill>
                  <a:srgbClr val="000066"/>
                </a:solidFill>
              </a:rPr>
              <a:t>Virtualised</a:t>
            </a:r>
            <a:endParaRPr lang="en-US" altLang="en-US" sz="2400" b="1" dirty="0">
              <a:solidFill>
                <a:srgbClr val="000066"/>
              </a:solidFill>
            </a:endParaRPr>
          </a:p>
          <a:p>
            <a:pPr marL="392113" indent="-293688" defTabSz="414338" eaLnBrk="1" hangingPunct="1">
              <a:lnSpc>
                <a:spcPct val="80000"/>
              </a:lnSpc>
              <a:spcBef>
                <a:spcPct val="50000"/>
              </a:spcBef>
              <a:buClr>
                <a:srgbClr val="CC0000"/>
              </a:buClr>
              <a:buBlip>
                <a:blip r:embed="rId3"/>
              </a:buBlip>
            </a:pPr>
            <a:endParaRPr lang="en-US" altLang="en-US" sz="2400" b="1" dirty="0">
              <a:solidFill>
                <a:srgbClr val="000066"/>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CA47EC3-07FF-D4C7-3945-066A71AFB520}"/>
              </a:ext>
            </a:extLst>
          </p:cNvPr>
          <p:cNvSpPr>
            <a:spLocks noGrp="1" noChangeArrowheads="1"/>
          </p:cNvSpPr>
          <p:nvPr>
            <p:ph type="title"/>
          </p:nvPr>
        </p:nvSpPr>
        <p:spPr>
          <a:xfrm>
            <a:off x="2133600" y="381000"/>
            <a:ext cx="8229600" cy="7620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Peer - to – Peer Network</a:t>
            </a:r>
            <a:endParaRPr lang="en-GB" altLang="en-US" sz="4000" b="1" dirty="0">
              <a:solidFill>
                <a:srgbClr val="E4005C"/>
              </a:solidFill>
            </a:endParaRPr>
          </a:p>
        </p:txBody>
      </p:sp>
      <p:sp>
        <p:nvSpPr>
          <p:cNvPr id="31747" name="Rectangle 3">
            <a:extLst>
              <a:ext uri="{FF2B5EF4-FFF2-40B4-BE49-F238E27FC236}">
                <a16:creationId xmlns:a16="http://schemas.microsoft.com/office/drawing/2014/main" id="{FE51A6A5-7728-6333-87F5-B507DCF549C6}"/>
              </a:ext>
            </a:extLst>
          </p:cNvPr>
          <p:cNvSpPr>
            <a:spLocks noGrp="1" noChangeArrowheads="1"/>
          </p:cNvSpPr>
          <p:nvPr>
            <p:ph type="body" sz="half" idx="1"/>
          </p:nvPr>
        </p:nvSpPr>
        <p:spPr>
          <a:xfrm>
            <a:off x="381000" y="1447801"/>
            <a:ext cx="5638800" cy="5029199"/>
          </a:xfrm>
        </p:spPr>
        <p:txBody>
          <a:bodyPr>
            <a:normAutofit/>
          </a:bodyPr>
          <a:lstStyle/>
          <a:p>
            <a:pPr marL="392113" indent="-293688" algn="just" defTabSz="414338" eaLnBrk="1" hangingPunct="1">
              <a:lnSpc>
                <a:spcPct val="80000"/>
              </a:lnSpc>
              <a:spcBef>
                <a:spcPct val="50000"/>
              </a:spcBef>
              <a:buClr>
                <a:srgbClr val="CC0000"/>
              </a:buClr>
              <a:buBlip>
                <a:blip r:embed="rId3"/>
              </a:buBlip>
              <a:defRPr/>
            </a:pPr>
            <a:r>
              <a:rPr lang="en-US" sz="2400" dirty="0">
                <a:solidFill>
                  <a:srgbClr val="0066FF"/>
                </a:solidFill>
              </a:rPr>
              <a:t>A peer-to-peer (P2P) network is group of computers, each of which acts as a node for sharing files within the group. Instead of having a central server to act as a shared drive, each computer acts as the server for the files stored upon it.</a:t>
            </a:r>
            <a:endParaRPr lang="en-US" altLang="en-US" sz="2400" dirty="0">
              <a:solidFill>
                <a:srgbClr val="0066FF"/>
              </a:solidFill>
              <a:cs typeface="Times New Roman" panose="02020603050405020304" pitchFamily="18" charset="0"/>
            </a:endParaRPr>
          </a:p>
          <a:p>
            <a:pPr marL="392113" indent="-293688" algn="just" defTabSz="414338" eaLnBrk="1" hangingPunct="1">
              <a:lnSpc>
                <a:spcPct val="80000"/>
              </a:lnSpc>
              <a:buClr>
                <a:srgbClr val="CC0000"/>
              </a:buClr>
              <a:buBlip>
                <a:blip r:embed="rId3"/>
              </a:buBlip>
              <a:defRPr/>
            </a:pPr>
            <a:r>
              <a:rPr lang="en-US" sz="2400" dirty="0"/>
              <a:t>When a P2P network is established over the Internet, a central server can be used to index files, or a distributed network can be established where the sharing of files is split between all the users in the network that are storing a given file.</a:t>
            </a:r>
            <a:endParaRPr lang="en-US" altLang="en-US" sz="2400" dirty="0">
              <a:solidFill>
                <a:srgbClr val="000066"/>
              </a:solidFill>
              <a:cs typeface="Times New Roman" panose="02020603050405020304" pitchFamily="18" charset="0"/>
            </a:endParaRPr>
          </a:p>
        </p:txBody>
      </p:sp>
      <p:pic>
        <p:nvPicPr>
          <p:cNvPr id="13316" name="Content Placeholder 4">
            <a:extLst>
              <a:ext uri="{FF2B5EF4-FFF2-40B4-BE49-F238E27FC236}">
                <a16:creationId xmlns:a16="http://schemas.microsoft.com/office/drawing/2014/main" id="{21FFACAD-CE9A-CE43-D133-068E0B81B5B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380938" y="1595523"/>
            <a:ext cx="5430062" cy="5033877"/>
          </a:xfr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2E2FE87-BAF7-33F5-5AB7-B61CDF7864EB}"/>
              </a:ext>
            </a:extLst>
          </p:cNvPr>
          <p:cNvSpPr>
            <a:spLocks noGrp="1" noChangeArrowheads="1"/>
          </p:cNvSpPr>
          <p:nvPr>
            <p:ph type="title"/>
          </p:nvPr>
        </p:nvSpPr>
        <p:spPr>
          <a:xfrm>
            <a:off x="2057400" y="304800"/>
            <a:ext cx="8229600" cy="7620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Computers: Clients and Servers</a:t>
            </a:r>
            <a:endParaRPr lang="en-GB" altLang="en-US" sz="4000" b="1" dirty="0">
              <a:solidFill>
                <a:srgbClr val="E4005C"/>
              </a:solidFill>
            </a:endParaRPr>
          </a:p>
        </p:txBody>
      </p:sp>
      <p:sp>
        <p:nvSpPr>
          <p:cNvPr id="15363" name="Rectangle 3">
            <a:extLst>
              <a:ext uri="{FF2B5EF4-FFF2-40B4-BE49-F238E27FC236}">
                <a16:creationId xmlns:a16="http://schemas.microsoft.com/office/drawing/2014/main" id="{F93F7634-F8A8-0CB0-4CF9-0755307F54F7}"/>
              </a:ext>
            </a:extLst>
          </p:cNvPr>
          <p:cNvSpPr>
            <a:spLocks noGrp="1" noChangeArrowheads="1"/>
          </p:cNvSpPr>
          <p:nvPr>
            <p:ph type="body" sz="half" idx="1"/>
          </p:nvPr>
        </p:nvSpPr>
        <p:spPr>
          <a:xfrm>
            <a:off x="533400" y="1905000"/>
            <a:ext cx="5181600" cy="4419600"/>
          </a:xfrm>
        </p:spPr>
        <p:txBody>
          <a:bodyPr/>
          <a:lstStyle/>
          <a:p>
            <a:pPr marL="392113" indent="-293688" defTabSz="414338" eaLnBrk="1" hangingPunct="1">
              <a:lnSpc>
                <a:spcPct val="80000"/>
              </a:lnSpc>
              <a:spcBef>
                <a:spcPct val="50000"/>
              </a:spcBef>
              <a:buClr>
                <a:srgbClr val="CC0000"/>
              </a:buClr>
              <a:buBlip>
                <a:blip r:embed="rId3"/>
              </a:buBlip>
            </a:pPr>
            <a:r>
              <a:rPr lang="en-US" altLang="en-US" sz="2400" b="1" dirty="0">
                <a:solidFill>
                  <a:srgbClr val="000066"/>
                </a:solidFill>
                <a:cs typeface="Times New Roman" panose="02020603050405020304" pitchFamily="18" charset="0"/>
              </a:rPr>
              <a:t>In a client/server network arrangement, network services are located in a dedicated computer whose only function is to respond to the requests of clients. </a:t>
            </a:r>
          </a:p>
          <a:p>
            <a:pPr marL="392113" indent="-293688" defTabSz="414338" eaLnBrk="1" hangingPunct="1">
              <a:lnSpc>
                <a:spcPct val="80000"/>
              </a:lnSpc>
              <a:buClr>
                <a:srgbClr val="CC0000"/>
              </a:buClr>
              <a:buBlip>
                <a:blip r:embed="rId3"/>
              </a:buBlip>
            </a:pPr>
            <a:r>
              <a:rPr lang="en-US" altLang="en-US" sz="2400" b="1" dirty="0">
                <a:solidFill>
                  <a:srgbClr val="000066"/>
                </a:solidFill>
                <a:cs typeface="Times New Roman" panose="02020603050405020304" pitchFamily="18" charset="0"/>
              </a:rPr>
              <a:t>The server contains the file, print, application, security, and other services in a central computer that is continuously available to respond</a:t>
            </a:r>
            <a:r>
              <a:rPr lang="en-US" altLang="en-US" sz="2400" dirty="0">
                <a:cs typeface="Times New Roman" panose="02020603050405020304" pitchFamily="18" charset="0"/>
              </a:rPr>
              <a:t> </a:t>
            </a:r>
            <a:r>
              <a:rPr lang="en-US" altLang="en-US" sz="2400" b="1" dirty="0">
                <a:solidFill>
                  <a:srgbClr val="000066"/>
                </a:solidFill>
                <a:cs typeface="Times New Roman" panose="02020603050405020304" pitchFamily="18" charset="0"/>
              </a:rPr>
              <a:t>to client requests. </a:t>
            </a:r>
          </a:p>
        </p:txBody>
      </p:sp>
      <p:pic>
        <p:nvPicPr>
          <p:cNvPr id="15364" name="Picture 10">
            <a:extLst>
              <a:ext uri="{FF2B5EF4-FFF2-40B4-BE49-F238E27FC236}">
                <a16:creationId xmlns:a16="http://schemas.microsoft.com/office/drawing/2014/main" id="{2CEE601B-ECB7-2490-F81E-255927B304E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867400" y="1553170"/>
            <a:ext cx="5715000" cy="50000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E2AFEA3-2168-A25A-1750-28EB14339CC5}"/>
              </a:ext>
            </a:extLst>
          </p:cNvPr>
          <p:cNvSpPr>
            <a:spLocks noGrp="1" noChangeArrowheads="1"/>
          </p:cNvSpPr>
          <p:nvPr>
            <p:ph type="title"/>
          </p:nvPr>
        </p:nvSpPr>
        <p:spPr/>
        <p:txBody>
          <a:bodyPr/>
          <a:lstStyle/>
          <a:p>
            <a:pPr algn="ctr"/>
            <a:r>
              <a:rPr lang="en-US" altLang="en-US" dirty="0"/>
              <a:t>Cloud Network</a:t>
            </a:r>
          </a:p>
        </p:txBody>
      </p:sp>
      <p:sp>
        <p:nvSpPr>
          <p:cNvPr id="17411" name="Text Placeholder 2">
            <a:extLst>
              <a:ext uri="{FF2B5EF4-FFF2-40B4-BE49-F238E27FC236}">
                <a16:creationId xmlns:a16="http://schemas.microsoft.com/office/drawing/2014/main" id="{CC098915-07D7-7D9B-14BA-E99B5545F617}"/>
              </a:ext>
            </a:extLst>
          </p:cNvPr>
          <p:cNvSpPr>
            <a:spLocks noGrp="1" noChangeArrowheads="1"/>
          </p:cNvSpPr>
          <p:nvPr>
            <p:ph type="body" sz="half" idx="1"/>
          </p:nvPr>
        </p:nvSpPr>
        <p:spPr>
          <a:xfrm>
            <a:off x="573505" y="1417638"/>
            <a:ext cx="4343400" cy="4525963"/>
          </a:xfrm>
        </p:spPr>
        <p:txBody>
          <a:bodyPr/>
          <a:lstStyle/>
          <a:p>
            <a:pPr algn="just"/>
            <a:r>
              <a:rPr lang="en-US" altLang="en-US" sz="2300" dirty="0"/>
              <a:t>Cloud network is referred to a computer network that exists within or is part of a cloud computing infrastructure. </a:t>
            </a:r>
          </a:p>
          <a:p>
            <a:pPr algn="just"/>
            <a:r>
              <a:rPr lang="en-US" altLang="en-US" sz="2300" b="1" dirty="0"/>
              <a:t>It is a computer network that provides network interconnectivity between cloud based or cloud enabled application, services and solutions. Cloud network can be cloud based network or cloud enabled network</a:t>
            </a:r>
            <a:r>
              <a:rPr lang="en-US" altLang="en-US" sz="2400" dirty="0"/>
              <a:t>.</a:t>
            </a:r>
          </a:p>
        </p:txBody>
      </p:sp>
      <p:pic>
        <p:nvPicPr>
          <p:cNvPr id="17412" name="Content Placeholder 5">
            <a:extLst>
              <a:ext uri="{FF2B5EF4-FFF2-40B4-BE49-F238E27FC236}">
                <a16:creationId xmlns:a16="http://schemas.microsoft.com/office/drawing/2014/main" id="{07A8FF58-9246-8962-AADB-2330FB7B61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77424" y="2286000"/>
            <a:ext cx="6709899" cy="3124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7273748-8E17-23DB-005D-81EE24E2494C}"/>
              </a:ext>
            </a:extLst>
          </p:cNvPr>
          <p:cNvSpPr>
            <a:spLocks noGrp="1" noChangeArrowheads="1"/>
          </p:cNvSpPr>
          <p:nvPr>
            <p:ph type="title"/>
          </p:nvPr>
        </p:nvSpPr>
        <p:spPr/>
        <p:txBody>
          <a:bodyPr/>
          <a:lstStyle/>
          <a:p>
            <a:r>
              <a:rPr lang="en-US" altLang="en-US"/>
              <a:t>Cluster Network</a:t>
            </a:r>
          </a:p>
        </p:txBody>
      </p:sp>
      <p:sp>
        <p:nvSpPr>
          <p:cNvPr id="18435" name="Text Placeholder 2">
            <a:extLst>
              <a:ext uri="{FF2B5EF4-FFF2-40B4-BE49-F238E27FC236}">
                <a16:creationId xmlns:a16="http://schemas.microsoft.com/office/drawing/2014/main" id="{74D1F94A-C41D-0C5F-692E-6E52B9DF9D86}"/>
              </a:ext>
            </a:extLst>
          </p:cNvPr>
          <p:cNvSpPr>
            <a:spLocks noGrp="1" noChangeArrowheads="1"/>
          </p:cNvSpPr>
          <p:nvPr>
            <p:ph type="body" sz="half" idx="1"/>
          </p:nvPr>
        </p:nvSpPr>
        <p:spPr>
          <a:xfrm>
            <a:off x="381000" y="1417638"/>
            <a:ext cx="4038600" cy="4525963"/>
          </a:xfrm>
        </p:spPr>
        <p:txBody>
          <a:bodyPr/>
          <a:lstStyle/>
          <a:p>
            <a:pPr algn="just"/>
            <a:r>
              <a:rPr lang="en-US" altLang="en-US" sz="2000" dirty="0"/>
              <a:t>Cluster nodes communicate with each other over communication networks.</a:t>
            </a:r>
          </a:p>
          <a:p>
            <a:pPr algn="just"/>
            <a:r>
              <a:rPr lang="en-US" altLang="en-US" sz="2000" dirty="0"/>
              <a:t>If one of the physical network interface cards on a node on a network fails, (</a:t>
            </a:r>
            <a:r>
              <a:rPr lang="en-US" altLang="en-US" sz="2000" b="1" dirty="0"/>
              <a:t>PowerHA® </a:t>
            </a:r>
            <a:r>
              <a:rPr lang="en-US" altLang="en-US" sz="2000" b="1" dirty="0" err="1"/>
              <a:t>SystemMirror</a:t>
            </a:r>
            <a:r>
              <a:rPr lang="en-US" altLang="en-US" sz="2000" b="1" dirty="0"/>
              <a:t>®)</a:t>
            </a:r>
            <a:r>
              <a:rPr lang="en-US" altLang="en-US" sz="2000" dirty="0"/>
              <a:t> preserves the communication to the node by transferring the traffic to another physical network interface card on the same node. If a "connection" to the node fails, (</a:t>
            </a:r>
            <a:r>
              <a:rPr lang="en-US" altLang="en-US" sz="2000" b="1" dirty="0"/>
              <a:t>PowerHA </a:t>
            </a:r>
            <a:r>
              <a:rPr lang="en-US" altLang="en-US" sz="2000" b="1" dirty="0" err="1"/>
              <a:t>SystemMirror</a:t>
            </a:r>
            <a:r>
              <a:rPr lang="en-US" altLang="en-US" sz="2000" b="1" dirty="0"/>
              <a:t>)</a:t>
            </a:r>
            <a:r>
              <a:rPr lang="en-US" altLang="en-US" sz="2000" dirty="0"/>
              <a:t> transfers resources to another node to which it has access.</a:t>
            </a:r>
          </a:p>
          <a:p>
            <a:endParaRPr lang="en-US" altLang="en-US" dirty="0"/>
          </a:p>
        </p:txBody>
      </p:sp>
      <p:pic>
        <p:nvPicPr>
          <p:cNvPr id="18436" name="Content Placeholder 5">
            <a:extLst>
              <a:ext uri="{FF2B5EF4-FFF2-40B4-BE49-F238E27FC236}">
                <a16:creationId xmlns:a16="http://schemas.microsoft.com/office/drawing/2014/main" id="{1BD05293-37C6-9913-F62B-F26FAE39D0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10021" y="882501"/>
            <a:ext cx="6700979" cy="551829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FE2AAB9-F5C5-DEFA-445D-7489209ECB6A}"/>
              </a:ext>
            </a:extLst>
          </p:cNvPr>
          <p:cNvSpPr>
            <a:spLocks noGrp="1" noChangeArrowheads="1"/>
          </p:cNvSpPr>
          <p:nvPr>
            <p:ph type="title"/>
          </p:nvPr>
        </p:nvSpPr>
        <p:spPr/>
        <p:txBody>
          <a:bodyPr/>
          <a:lstStyle/>
          <a:p>
            <a:pPr algn="ctr"/>
            <a:r>
              <a:rPr lang="en-US" altLang="en-US" dirty="0" err="1"/>
              <a:t>Centralised</a:t>
            </a:r>
            <a:r>
              <a:rPr lang="en-US" altLang="en-US" dirty="0"/>
              <a:t> Network</a:t>
            </a:r>
          </a:p>
        </p:txBody>
      </p:sp>
      <p:sp>
        <p:nvSpPr>
          <p:cNvPr id="19459" name="Text Placeholder 2">
            <a:extLst>
              <a:ext uri="{FF2B5EF4-FFF2-40B4-BE49-F238E27FC236}">
                <a16:creationId xmlns:a16="http://schemas.microsoft.com/office/drawing/2014/main" id="{2EA7A077-C85D-AACD-1C73-7B1B1895D24B}"/>
              </a:ext>
            </a:extLst>
          </p:cNvPr>
          <p:cNvSpPr>
            <a:spLocks noGrp="1" noChangeArrowheads="1"/>
          </p:cNvSpPr>
          <p:nvPr>
            <p:ph type="body" sz="half" idx="1"/>
          </p:nvPr>
        </p:nvSpPr>
        <p:spPr>
          <a:xfrm>
            <a:off x="609600" y="1600200"/>
            <a:ext cx="4038600" cy="4525963"/>
          </a:xfrm>
        </p:spPr>
        <p:txBody>
          <a:bodyPr/>
          <a:lstStyle/>
          <a:p>
            <a:pPr algn="just"/>
            <a:r>
              <a:rPr lang="en-US" altLang="en-US" sz="2000" dirty="0"/>
              <a:t>Centralized computing is a type of computing architecture where all or most of the processing/computing is performed on a central server. Centralized computing enables the deployment of all of a central server's computing resources, administration and management. The central server, in turn, is responsible for delivering application logic, processing and providing computing resources (both basic and complex) to the attached client machines.</a:t>
            </a:r>
          </a:p>
        </p:txBody>
      </p:sp>
      <p:pic>
        <p:nvPicPr>
          <p:cNvPr id="19460" name="Content Placeholder 5">
            <a:extLst>
              <a:ext uri="{FF2B5EF4-FFF2-40B4-BE49-F238E27FC236}">
                <a16:creationId xmlns:a16="http://schemas.microsoft.com/office/drawing/2014/main" id="{6CB61BC5-276E-0378-C193-056129E485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69774" y="1265871"/>
            <a:ext cx="6488826" cy="486029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1028</Words>
  <Application>Microsoft Office PowerPoint</Application>
  <PresentationFormat>Widescreen</PresentationFormat>
  <Paragraphs>112</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INTRODUCTION TO COMPUTER NETWORKS</vt:lpstr>
      <vt:lpstr>Computer Networks</vt:lpstr>
      <vt:lpstr>Roles of Networks</vt:lpstr>
      <vt:lpstr>Network System Types</vt:lpstr>
      <vt:lpstr>Peer - to – Peer Network</vt:lpstr>
      <vt:lpstr>Computers: Clients and Servers</vt:lpstr>
      <vt:lpstr>Cloud Network</vt:lpstr>
      <vt:lpstr>Cluster Network</vt:lpstr>
      <vt:lpstr>Centralised Network</vt:lpstr>
      <vt:lpstr>Virtualised Network</vt:lpstr>
      <vt:lpstr>LAN, MAN &amp; WAN</vt:lpstr>
      <vt:lpstr>Network Topology</vt:lpstr>
      <vt:lpstr>Bus Topology</vt:lpstr>
      <vt:lpstr>Star &amp; Tree Topology</vt:lpstr>
      <vt:lpstr>Ring Topology</vt:lpstr>
      <vt:lpstr>Mesh Topology</vt:lpstr>
      <vt:lpstr>Network Components</vt:lpstr>
      <vt:lpstr>Networking Media</vt:lpstr>
      <vt:lpstr>Networking Devices</vt:lpstr>
      <vt:lpstr>Networking Protocol: TCP/IP</vt:lpstr>
      <vt:lpstr>Applications</vt:lpstr>
      <vt:lpstr>References</vt:lpstr>
    </vt:vector>
  </TitlesOfParts>
  <Company>IITK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Mr.Navpreet Singh</dc:creator>
  <cp:lastModifiedBy>Mohamed Nismy</cp:lastModifiedBy>
  <cp:revision>25</cp:revision>
  <dcterms:created xsi:type="dcterms:W3CDTF">1999-01-02T07:55:24Z</dcterms:created>
  <dcterms:modified xsi:type="dcterms:W3CDTF">2024-04-30T06:43:37Z</dcterms:modified>
</cp:coreProperties>
</file>